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Персия — «страна стран»: обзор и ключевые идеи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Могущественная империя, объединившая многочисленные народы и культуры.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время основания Персидской империи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возникла в VI веке до н. э. на территории современного Ирана и соседних стран, объединив разнообразные народы в сильное государство. Это стало первой в истории мировой империей с большим влиянием на культуру и политику.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II Великий — создатель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II стал основателем империи Ахеменидов, объединив множество земель и народов. Он известен своей политикой толерантности и умелым управлением завоёванными территориями.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и Ксеркс I — вершины власти и могущества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Великий провёл масштабные реформы, развил инфраструктуру и укрепил державу. Ксеркс I продолжил экспансию, участвовал в войнах с Грецией, пытаясь расширить империю.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Ахеменидов — мощь и завоевания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Пасаргады — первая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Основанные Киром Великим, Пасаргады служили центром государственной власти и имели важные сооружения, включая дворцы и гробницу основателя.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— величественный дворцовый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приказу Дария I здесь построили роскошные дворцы и храмы с богатой резьбой и росписями, символизирующие могущество империи.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 — административный и религиозный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 были не только резиденцией царей, но и важным городом для управления и проведения религиозных церемоний.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Персидской империи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в империи Ахеменидов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делилась на сатрапии — области под управлением сатрапов, назначаемых царём. Они обладали определённой автономией, но всегда подчинялись центральной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использовались сбор налогов, армейский надзор и суды. Такая организация обеспечивала стабильность и способствовала предотвращению восстаний на огромной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Дария I и развитие 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внедрил административные и финансовые реформы: создал систему сатрапий, принял единые законы и ввёл монеты для упрощения торговли.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основал Персеполь и организовал почтовую службу и дороги, что значительно повысило эффективность управления и коммуникаций внутри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языки в Персидской империи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использовали клинопись, заимствованную из Вавилона и Элама, а в последствии создали свой вариант для официальных надписей и указов.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Многоязыковость и важные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языками были древнеперсидский, эламский, арамейский и аккадский. Они отражали культурное разнообразие и использовались в разных сферах жизни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астрономия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учёные развивали систематический счёт и дроби, создали солнечный календарь и исследовали движение звёзд, что способствовало развитию астрономии.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лечение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применялись хирургические операции и лечение травами. Учёные обменивались знаниями с греками и индийцами, совершенствуя медицинские методы.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сохранялись и передавались жрецам и мудрецам, которые обучали избранных, обеспечивая преемственность науки и культуры в империи.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Древней Персии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в Персии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из знатных семей обучали письму, военному делу, чтению и законам, уделяя большое внимание уважению к старшим и религиозным обрядам.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получали образование дома через семейные традиции. Значительный акцент делался на развитие памяти и устных рассказов, что укрепляло культурное наследие.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— духовная основа Персии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и идеи Зороастризма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Заратуштры основывалось на борьбе добра и зла, вере в богов Ахура-Мазда и Ангра-Манью, а также в святость огня как символа чистоты и истины.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практики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поддерживали вечный огонь, а жрецы проводили ритуалы поклонения. Учение оказало влияние на развитие иудаизма и христианства, оставив глубокий след в мировой религиозной культуре.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Грандиозный Персеполь — символ могущества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восхищал своими огромными колоннами и сложными барельефами, изображающими парады и дары покорённых народов. Дворцовый комплекс служил центром царской власти и религиозных церемоний.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Пасаргады — первый дворцовый город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Киром Великим, этот город отличался гармонией и простотой форм. Здесь находилась гробница основателя империи — символ вечной памяти и силы династии Ахеменидов.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быту и декоре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мастера создавали изящные ковры с яркими орнаментами, керамику с тонкой росписью и украшения из золота и серебра. Эти изделия были не только красивы, но и отражали культурное разнообразие империи.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Персии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Персии: «Бессмертные» и стратегия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Элитные воины «Бессмертные» составляли основу персидской армии, численностью ровно 10 000 человек. Они были оснащены доспехами и оружием высокого качества, что делало их грозной силой.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«Бессмертных», армия состояла из пехоты, конницы и боевых машин. Строгая система командования и продуманная тактика обеспечивали успехи в многочисленных военных кампаниях.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связь: Царская дорога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Царская дорога длиной около 2500 км связала центр империи с далекими регионами. По этой дороге быстро передавались приказы и новости, что обеспечивало эффективное управление.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на дороге размещались специальные станции с лошадьми и гонцами. Они позволяли оперативно менять повозки и пересылать сообщения, поддерживая жизненно важные связи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монеты Древней Персии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дарик — новшество Дария 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золотой монеты дарик упростило расчёты и укрепило экономику. На монете изображался царь с луком, что подчёркивало власть и военную мощь Персии.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на торговых путях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торговцы перевозили ковры, специи и металлы по обширной империи. Торговля с Египтом, Индией и Средней Азией способствовала культурному обмену и процветанию регионов.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влияние Персии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многообразия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объединила более 20 народов с разными языками и обычаями. Империя уважала традиции покорённых племён, позволяя им сохранять свои праздники и верования.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художественное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Персидское искусство включало элементы Месопотамии, Египта и Индии. Их архитектурные решения стали основой для развития зодчества в соседних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войны и падение империи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греко-персидские войны были ключевыми: битвы при Марафоне, Фермопилах и Саламине показали сопротивление греков. Эти конфликты ослабили империю в V веке до н. э.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внутренние распри снизили влияние Ахеменидов. Войны с Александром Македонским (334–330 гг. до н. э.) завершили существование династии и начали эллинистический период.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сатрапий и централизованного контроля легли в основу современных государственных структур. Многие страны Европы и Азии использовали этот опыт в формировании своих администраций.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символика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персидский язык сохраняет элементы древнеперсидского. Символы империи видны на гербе Ирана, отражая историческую преемственность и национальную гордость.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культурное наследие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архитектурные приёмы вдохновили архитекторов разных эпох. Их декоративные мотивы и инженерные решения применяются и сегодня, сохраняя связь с древней культурой.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Персии в современности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о жизни и обычаях персов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персидский воин имел собственные доспехи и оружие, что подчеркивало личную честь и боеспособность. Царь Ксеркс I носил громкий титул «Царь царей», отражая своё верховное положение.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распространения указов использовали цепочки гонцов на лошадях. Персы впервые начали выращивать красочные тюльпаны, а боевые слоны применялись для устрашения врагов на поле боя.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Археология: открытия на местах древней Персии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 Персеполе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Персеполе учёные нашли остатки дворцов и рельефов с изображением процессов дарения даров. Эти находки дают представление о торжественности и религиозных церемониях древних персов.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 Кира Великого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Пасаргады сохранили гробницу Кира Великого — символ величия и мудрости. В Сузах обнаружены артефакты, позволяющие узнать о повседневной жизни и ремёслах жителей империи.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Персия в мировой истории: наследие и влияние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стала примером сильного многонационального государства с передовыми системами управления. Её культура, наука и архитектура продолжают влиять на современный мир и национальную идентичность.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2026-05-10T09:45:18Z</dcterms:created>
  <dcterms:modified xsi:type="dcterms:W3CDTF">2026-05-10T09:45:18Z</dcterms:modified>
</cp:coreProperties>
</file>