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средневекового мира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перешла от Рима к Средневековью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IV–VI веках старый римский порядок ослаб, города беднели, границы рушились, а на римских землях появлялись новые народы, правители и обычаи.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переломе эпох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года единая власть на Западе исчезла, хотя римские дороги, законы и города продолжали существовать.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символом конца западной римской власти в 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традиция; 476 год — свержение Ромула Августула Одоакром
</a:t>
            </a:r>
            <a:endParaRPr lang="en-US" sz="111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распада Рима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ослабление Рима привело к появлению раннесредневековых государств.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IV по VII век по Европе и её окраинам перемещались готы, вандалы, франки, лангобарды и другие народы, меняя границы и население целых областей.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Одних племён к новым землям толкало давление гуннов, других — нехватка безопасных и плодородных территорий для жизни, пастбищ и земледелия.
</a:t>
            </a:r>
            <a:endParaRPr lang="en-US" sz="1124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старых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племена входили на римские земли, прежняя система обороны не выдерживала. Это ускоряло распад империи и ослабляло римскую власть на местах.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переселений выросли новые политические центры и королевства. Именно они стали основой будущих стран и раннесредневекового мира.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Средневековью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народов не было единственной причиной перемен, но оно сильно ускорило переход Европы от античности к средневековой истории.
</a:t>
            </a:r>
            <a:endParaRPr lang="en-US" sz="11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ранние королевства Европы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первых государств, возникших на руинах Западной Римской империи.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королевства возникали на бывших римских землях и постепенно становились основой средневековых государств Европы.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раннего Средневековья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 — наследница Рима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Запада Восточная Римская империя продолжила существование и сохранила многие римские традиции, поэтому её часто называют Византией.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на Босфоре была основана в 330 году и стала одним из крупнейших центров торговли, политики и культуры Средиземноморья.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Византии император обладал очень большой властью, а римские законы продолжали действовать. Это помогало удерживать порядок в огромной державе.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I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 веке при Юстиниане империя временно расширилась и вернула часть прежних римских земель, показав силу византийского государства.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христианство стало опорой образования и власти, а ислам быстро объединил арабские племена и сформировал новое культурное пространство.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религии усиливали влияние на общество, но делали это в разных регионах и разными темпами.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урока, раннее Средневековье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христианства и ислама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610 год — начало проповеди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начал проповедовать в Мекке. Его призыв к единобожию сначала встретил сопротивление, но постепенно привлёк последователей.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622 год — переселение в Медину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Хиджра стала важнейшей датой в истории ислама и началом мусульманского летоисчисления. В Медине община окрепла и получила политическую силу.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и объединение арабов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Священной книгой мусульман стал Коран. Новая вера быстро объединила многие арабские племена и стала основой сильного государства.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возникновению ислама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и Франкская империя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в 800 году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Лев III короновал Карла Великого императором. Это подчёркивало значение Франкского государства и его роль в Западной Европе.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Франкское государство охватывало значительную часть Западной Европы. Управлять такими землями помогали графы и маркграфы.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поддерживал обучение, переписывание книг и церковную культуру. Благодаря этому усилилось сохранение знаний и латинской письменности.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Карла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начала распадаться, потому что ей было трудно оставаться единой. Но влияние Карла Великого на европейскую историю оказалось очень долгим.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и вассальные связи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и вассал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дарил вассалу участок земли, называемый феодом, а взамен получал верную службу, помощь в войне и поддержку. Такие отношения строились на личной присяге и взаимных обязанностях.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система связывала королей, крупных феодалов, рыцарей и мелких землевладельцев. Каждый мог быть чьим-то сеньором и одновременно чьим-то вассалом.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власть короля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власть часто не могла полностью контролировать всю страну. Поэтому местные феодалы решали многие вопросы сами, собирали налоги, судили жителей и нередко были сильнее королевских чиновников.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средневековой Европе земля считалась главным источником дохода и власти. Кто владел землёй, тот мог содержать воинов, собирать повинности и влиять на жизнь целого округа.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феодальная система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земля превращалась в службу, защиту и труд в средневековом обществе.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и сельское хозяйство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работали на земле почти круглый год: сеяли, пололи, собирали урожай, ухаживали за скотом и чинили хозяйственные постройки. От их труда зависело питание всего общества.
</a:t>
            </a:r>
            <a:endParaRPr lang="en-US" sz="920" dirty="0"/>
          </a:p>
        </p:txBody>
      </p:sp>
      <p:sp>
        <p:nvSpPr>
          <p:cNvPr id="13" name="Text 3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и оброк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пользование землёй крестьяне отдавали часть урожая, а иногда выполняли дополнительные работы на земле феодала. Такие повинности назывались оброком и барщиной.
</a:t>
            </a:r>
            <a:endParaRPr lang="en-US" sz="908" dirty="0"/>
          </a:p>
        </p:txBody>
      </p:sp>
      <p:sp>
        <p:nvSpPr>
          <p:cNvPr id="14" name="Text 4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выращивали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чаще всего росли зерновые культуры, овощи и лён. Из зерна пекли хлеб, из льна делали ткань, а домашний скот давал мясо, молоко и кожу.
</a:t>
            </a:r>
            <a:endParaRPr lang="en-US" sz="1124" dirty="0"/>
          </a:p>
        </p:txBody>
      </p:sp>
      <p:sp>
        <p:nvSpPr>
          <p:cNvPr id="15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плуг, подкова и трёхполье помогали лучше использовать почву и меньше терять урожай. Благодаря этим изменениям сельское хозяйство постепенно становилось продуктивнее.
</a:t>
            </a:r>
            <a:endParaRPr lang="en-US" sz="908" dirty="0"/>
          </a:p>
        </p:txBody>
      </p:sp>
      <p:sp>
        <p:nvSpPr>
          <p:cNvPr id="16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и 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пищи становилось больше, население росло, а часть людей могла заняться ремеслом и торговлей. Так деревня начала теснее связываться с городом.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был связан не только с урожаями, но и с относительной устойчивостью в ряде областей, где люди могли чаще обрабатывать землю и строить новые поселения.
</a:t>
            </a:r>
            <a:endParaRPr lang="en-US" sz="1198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постепенный подъём: улучшение хозяйства и условий жизни создало больше продовольствия и рабочих рук, что усилило развитие городов и ремёсел.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курсу средневековой истории; XI–XIII века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XI–XIII веках росло население Европы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и ремесло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850600" y="1298650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часто вырастали там, где было удобно торговать и защищаться: у мостов, на перекрёстках дорог, в портах или рядом с крепостью. Это привлекало людей и товары.
</a:t>
            </a:r>
            <a:endParaRPr lang="en-US" sz="891" dirty="0"/>
          </a:p>
        </p:txBody>
      </p:sp>
      <p:sp>
        <p:nvSpPr>
          <p:cNvPr id="12" name="Text 3"/>
          <p:cNvSpPr txBox="1"/>
          <p:nvPr/>
        </p:nvSpPr>
        <p:spPr>
          <a:xfrm>
            <a:off x="3850600" y="2079001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селились ремесленники, купцы, священнослужители и обслуживающий люд. Здесь было больше возможностей заработать, обменять товары и найти покупателей для изделий.
</a:t>
            </a:r>
            <a:endParaRPr lang="en-US" sz="862" dirty="0"/>
          </a:p>
        </p:txBody>
      </p:sp>
      <p:sp>
        <p:nvSpPr>
          <p:cNvPr id="13" name="Text 4"/>
          <p:cNvSpPr txBox="1"/>
          <p:nvPr/>
        </p:nvSpPr>
        <p:spPr>
          <a:xfrm>
            <a:off x="3850600" y="2859463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мастерских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оружие, ткани, посуду, обувь и множество других вещей. Каждый мастер обычно специализировался на своём деле и передавал опыт ученикам.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3850600" y="3639944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цехов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объединяли мастеров одной профессии, следили за качеством продукции, ценами и порядком обучения. Они защищали интересы своих членов и помогали соблюдать правила ремесла.
</a:t>
            </a:r>
            <a:endParaRPr lang="en-US" sz="805" dirty="0"/>
          </a:p>
        </p:txBody>
      </p:sp>
      <p:sp>
        <p:nvSpPr>
          <p:cNvPr id="15" name="Text 6"/>
          <p:cNvSpPr txBox="1"/>
          <p:nvPr/>
        </p:nvSpPr>
        <p:spPr>
          <a:xfrm>
            <a:off x="3850600" y="4420425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легко было узнать по стенам, рынку, ратуше и собору. Эти постройки показывали, что город был не только местом торговли, но и центром жизни общины.
</a:t>
            </a:r>
            <a:endParaRPr lang="en-US" sz="8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31395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«Рождение средневекового мира»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части средневекового общества выполняли свои особые задачи и зависели друг от 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кормила общество, город снабжал его изделиями и товарами, а замок обеспечивал защиту и власть. Вместе они составляли единую систему.
</a:t>
            </a:r>
            <a:endParaRPr lang="en-US" sz="1123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Деревня, город и замок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раннего Средневековья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центрами грамотности были монастыри. Там монахи переписывали книги вручную, поэтому рукописи создавались медленно и были очень ценными, а образованных людей оставалось немного.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долго служила языком церкви, документов и учёности. Она помогала связывать разные страны Европы, хотя большинство людей говорило на местных языках и диалектах.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XI–XII веках появились каменные храмы с толстыми стенами, узкими окнами и тяжёлыми сводами. Такой романский стиль подчёркивал прочность и величие церковных построек.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Скульптура, росписи и архитектура в основном были связаны с религией. Через изображения мастера рассказывали библейские истории и помогали людям понимать христианские смыслы.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 новые связи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влекли религиозные цели, надежда получить земли, трофеи и влияние. Для многих поход воспринимался как возможность прославиться и приблизиться к спасению души.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усилили контакты с Византией и мусульманским миром. Европейцы узнавали новые товары, знания, архитектурные приёмы и способы ведения торговли.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походы принесли насилие, разрушения и взаимную вражду. Они не только расширили горизонты европейцев, но и надолго осложнили отношения между народами.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XI века европейские рыцари и паломники отправлялись в Восточное Средиземноморье. Эти походы стали важной частью истории отношений Европы с соседними регионами.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отличало раннее Средневековье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Рима Европа уже не была единой державой. На её месте возникли разные королевства, каждое со своими законами, обычаями и правителями.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порядки, германские обычаи и христианская вера постепенно соединялись. Из этого сочетания рождалась новая культура, отличная и от античности, и от древнегерманского мира.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стали земля, личная верность и военная служба. Феодальные связи определяли отношения между королями, знатью и рыцарями, а власть была сильно раздроблена.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будущей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раннее Средневековье появились города, усилилась церковь и сформировались первые черты европейских государств. Позднее на этой основе развивалась средневековая цивилизация.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Римской империи не стал концом истории, а открыл новую эпоху. Из перемен, переселений и веры вырос мир, который подготовил появление средневековой Европы.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Рима к средневековой Европе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2026-06-01T02:44:14Z</dcterms:created>
  <dcterms:modified xsi:type="dcterms:W3CDTF">2026-06-01T02:44:14Z</dcterms:modified>
</cp:coreProperties>
</file>