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Будетлянское будущее: «Мы» и «Я»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общий манифест и личный голос поэта.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1910-е годы ускорялись городская жизнь, техника и общественные конфликты. На этом фоне футуристы отвергали старые художественные нормы и искали искусство, отвечающее эпохе машин, толпы и эксперимента.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эпоха перемен в России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Будетляне — так называли себя поэты круга Хлебникова, Крученых и Бурлюка. В самом слове слышится ориентация не на прошлое, а на грядущее, где искусство должно начать заново.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имя подчеркивало разрыв с привычной литературной иерархией. Будетляне демонстративно отказывались подчиняться авторитетам и строили культуру, в которой главным становилось право на новизну.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объединяло группу, но не стирало различий между участниками. Каждый поэт входил в общее движение по-своему, сохраняя собственную интонацию и творческую задачу.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будетляне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выпускали манифесты и коллективные сборники, превращая литературный текст в событие. Самым известным стал сборник «Пощечина общественному вкусу» (1912), где программа нового искусства звучала вызывающе и резко.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публичное заявление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чтения стихов, одежда, интонация и даже манера держаться работали на один эффект. Для футуристов важен был не только текст, но и сам жест сопротивления традиции, который публике запоминался не меньше стихов.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как часть произведения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Манифест, жест и скандал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отвергали представление о литературе как о «музее» готовых образцов. Они сознательно спорили с каноном XIX века и требовали искусства, отвечающего новому времени.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плавности и гармонии они ценили резкость, скачок, обрыв фразы и динамику городской жизни. Их поэзия стремилась передать шум улиц, темп движения и энергию современности.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синтаксис в их текстах часто нарушался: строки ломались, интонация становилась напряженной, а смысл строился через столкновение слов и образов.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отказ от традиции был не отрицанием искусства вообще, а поиском иной эстетики. Футуристы хотели создать язык, который звучал бы по-новому и соответствовал эпохе перемен.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классической традиции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относились к слову как к веществу, которое можно разбирать и собирать заново. Поэтическая речь становилась лабораторией, где проверялись границы смысла и звучания.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Заумь и неологизмы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Хлебников и Крученых создавали новые слова и заумные сочетания. Важнее привычного значения становились звук, ритм и неожиданная ассоциация, рождающая особый художественный эффект.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вместо объяснения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футуристическом тексте слово могло звучать сильнее, чем обозначать. Повторы, аллитерации и ритмические сбои делали речь самостоятельной эстетической реальностью.
</a:t>
            </a:r>
            <a:endParaRPr lang="en-US" sz="1499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необычной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разбора особенно важно замечать, как разрушается обычная логика фразы. Именно в этих отклонениях проявляется новаторство футуристов и их установка на языковой эксперимент.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поле эксперимента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выступали как литературная команда: выпускали совместные сборники, подписывали манифесты и поддерживали друг друга. Так рождалось ощущение единого движения, а не набора отдельных авторов.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«мы» было способом заявить о себе громко и уверенно. Вместе они противопоставляли себя старой культуре, спорили с критикой и требовали права на новое искусство.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Коллективность выходила за пределы книг: она проявлялась в публичных чтениях, эпатажной одежде и вызывающем поведении. Группа становилась видимой культурной силой.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«мы» футуристической группы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98070"/>
            <a:ext cx="4063200" cy="22347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коллективного и индивидуального начала помогает увидеть внутреннюю логику футуризма.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держался на союзе единомышленников, но не отменял авторской индивидуальности.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русскому футуризму и поэтике будетлян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«Мы» и «Я» в поэтике будетлян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футуризм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входит в круг футуристов как поэт резкого жеста и сильной интонации. Уже в ранних текстах заметны напор, городской словарь и стремление говорить от имени времени.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Лестничная строка и ораторский тон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делает стих зримо напряженным: строка дробится, ритм звучит как публичная речь, а поэт превращается в трибуна. Так личное «я» получает масштаб общего обращения.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поколения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индивидуальная энергия не отделяется от коллективного опыта. Маяковский сохраняет собственный стиль, но одновременно выражает чувствительность эпохи и судьбу современного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 нового публичного голоса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Хлебников видел в поэзии способ открыть скрытые законы мира. Его интересовали история, число, миф и движение времени, поэтому стих у него часто становится размышлением о судьбе человечества.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создавал неологизмы и новые словесные связи, испытывая границы языка. Для него важно было не только выразить мысль, но и показать, как мысль рождается из самого слова.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«я» Хлебникова — это не исповедальный лирический герой, а мыслитель-экспериментатор. Он ищет универсальный язык будущего и тем самым превращает поэзию в философский поиск.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Велимир Хлебников: поиски законов языка и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заменяет словарную ясность и делает текст автономным художественным событием.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опорных элемента зауми — звук и ритм — у Крученых важнее привычного смысла.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зауми Алексея Крученых; литературоведческие описания футуризма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создавалось будетлянское произведение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футуристы переходили от нормы к художественному вызову и превращали текст в литературное событие.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 и верстка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ломали привычную типографскую норму: меняли кегль, расстояния, расположение строк. Страница начинала работать как часть смысла, а не только как носитель текста.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и страница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 будетлян становилась самостоятельным произведением. Обложка, цвет, набор и ритм пустого пространства подчеркивали разрыв с традиционной литературной формой.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художественный объект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русского футуризма по материалам истории литературы Серебряного века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русского футуризма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не только даты, но и усиление публичности: от первых публикаций к широкому культурному резонансу и последующей переоценке авангарда.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быстро вырос из литературной инициативы в заметное художественное движение, а затем перешел в стадию влияния и переосмысления.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11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Трамваи, поезда и движение улиц передают ощущение ускоренной жизни. Город у футуристов постоянно находится в рывке и не дает герою остаться неподвижным.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 машинный шум становятся знаками новой эпохи. Они подчеркивают, что современность строится на энергии производства, а не на спокойной созерцательности.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Афиши и витрины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объявления, вывески и витрины входят в поэзию как язык города. Футуристы видят в них не бытовую деталь, а выразительный символ массовой культуры.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и отчуждение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 у футуристов собирает людей вместе, но не делает их ближе. В этой среде особенно заметны одиночество, напряжение и внутренний разрыв человека.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современность в поэзии футуристов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делали публичность частью творчества: резкое слово, вызывающий жест и спор с залом привлекали внимание к их программе и выводили литературу за привычные рамки.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Скандал работал как способ разрушить ожидание «спокойного» искусства. Он подчеркивал, что новое направление не просит разрешения, а демонстративно заявляет о своем праве на обновление.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внешняя провокация не сводилась к пустой шумихе. За ней стояли реальные поиски нового языка, новой формы книги и нового образа поэта как участника культурного конфликта.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Скандал как литературная стратегия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признаков русского футуризма по материалам школьного курса литературы
</a:t>
            </a:r>
            <a:endParaRPr lang="en-US" sz="1051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футуризм в литературе и культуре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не ограничился отдельными стихами: он переопределил сам способ существования литературы, связав текст, публичность и визуальную форму.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пришлись на язык и форму, но влияние направления затронуло и роль автора, и внешний вид книги.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Футуристический опыт подготовил почву для обэриутов и других поздних авангардных поисков, где важны игра слова, неожиданная образность и смещение привычной логики.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книжной графике и дизайне сохранились смелая композиция, внимание к шрифту и понимание страницы как визуального пространства, а не только как поля для чтения.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Рекламная культура XX века унаследовала футуристическую любовь к краткости, ударной фразе и яркому зрительному эффекту, рассчитанному на мгновенное восприятие.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современной школы футуризм важен как пример того, как художественный эксперимент способен изменить не только литературу, но и более широкую культурную среду.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будетлян в литературе и искусстве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творческое объединение строится на общей идее, но именно отдельный голос делает движение живым. Футуристы показали, что группа и личность не уничтожают друг друга.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литературе, медиа и искусстве до сих пор важен вопрос: как сохранить собственную интонацию, участвуя в коллективной работе, моде или публичной дискуссии.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«Мы и Я» помогает увидеть, что новизна возникает там, где общая позиция соединяется с личной смелостью. Без этого напряжения культура быстро теряет энергию развития.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 между «Мы» и «Я» остается актуальным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научил видеть в литературе не только текст, но и поступок, а в поэте — одновременно участника группы и самостоятельного новатора. В этом и состоит его главный урок.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Будетлянское будущее: от манифеста к личности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2026-05-20T01:43:49Z</dcterms:created>
  <dcterms:modified xsi:type="dcterms:W3CDTF">2026-05-20T01:43:49Z</dcterms:modified>
</cp:coreProperties>
</file>