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предложениях с однородными членами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ставить запятые, двоеточие и тире в простых случаях?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относятся к одному слову, отвечают на один вопрос и могут перечислять предметы, признаки или действия. Они делают речь точнее и помогают увидеть, какие части предложения равны по смыслу.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члены: как их узнать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однородные члены соединены без союзов, между ними ставится запятая: Ветер усилился, завыл, зашумел. Перечисление в этом случае звучит как отдельные равные элементы.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однородные члены соединены повторяющимися союзами, запятая тоже нужна: и дождь, и ветер, и туман. Повторение союза подчёркивает каждую часть перечисления.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одиночный союз и соединяет только два однородных члена, запятая обычно не ставится: лес и поле, быстро и точно. Здесь союз объединяет две равноправные части.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постановки запятой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46230"/>
            <a:ext cx="3848986" cy="2122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основные союзы и знаки, которые ставятся рядом с ними.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соединительные союзы чаще всего не требуют запятой, а противопоставление и повторение почти всегда её требуют.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при однородных членах предложения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знаки препинания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однородные члены перечисляются без союзов, между ними обычно ставятся запятые: На парте лежали учебник, тетрадь, пенал. Такой ряд легко услышать в интонации перечисления.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конструкции часто встречаются в описаниях предметов, природы и последовательных действий. Визуально они помогают показать равные по смыслу слова, соединённые только запятыми.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без союзов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наиболее привычные для школьных заданий случаи и редкие конструкции.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перечисление без союзов и соединение одиночным союзом и; парные союзы заметно реже.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типология школьных примеров по теме однородных членов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связи между однородными членами встречаются чаще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союз и соединяет только два однородных члена, запятая не нужна: Девочка читала и писала. Союз здесь просто связывает две равные части.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союз и повторяется, запятая обязательна: И книги, и журналы, и газеты лежали на полке. Повторение показывает перечисление нескольких предметов или действий.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два разных случая: одиночный и между двумя словами и повторяющийся и, который подчёркивает каждый элемент ряда отдельно.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с одиночным союзом 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союзами а, но, да (=но), однако, зато ставится запятая: День был тёплый, но ветреный. Эти союзы соединяют не похожие, а противоположные по смыслу признаки.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такие предложения легко распознать по смысловому контрасту. Если после первой части возникает новый, противоположный признак, перед союзом нужна запятая.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может касаться не только признаков, но и действий, состояний или явлений: было тихо, однако тревожно. Вторая часть уточняет или резко меняет смысл первой.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и противопоставление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нужный знак препинания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выбора запятой, двоеточия или тире в предложениях с однородными членами.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называет более широкое понятие, а однородные члены уточняют его части или виды: В рюкзаке были карандаши, краски, альбом. После обобщающего слова ставится двоеточие.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перечисление завершает предложение, после него ставится тире: Карандаши, краски, альбом — всё было в рюкзаке. Здесь тире отделяет общий вывод от перечисления.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например, а именно часто помогают ввести пояснение и сделать перечисление более точным. В таких случаях пунктуация зависит от места обобщающего слова в предложении.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найти общее понятие, а потом определить, где стоит перечисление. Именно положение обобщающего слова подсказывает нужный знак.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слова при однородных членах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1460" y="2755985"/>
            <a:ext cx="472108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при однородных членах и обобщающих словах.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 обобщающих словах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 зависит от того, где стоит обобщающее слово: перед перечислением, после него или рядом со словами например, а именно.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обобщающего слова подсказывает нужный знак: двоеточие, тире или сочетание знаков при уточнении.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перечисление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перечислении каждый однородный член произносится с короткой паузой и небольшим понижением голоса. Так речь звучит ровно и понятно, без лишнего ускорения.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помогает на 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эти паузы обычно передаются запятыми. Если вслушаться в интонацию, легче заметить границы между словами и не пропустить нужный знак.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перечисления и паузы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там, где союз выглядит привычно, а смысл предложения меняется незаметно.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трудность — лишняя запятая перед одиночным союзом и; реже ошибаются в сложных случаях с обобщающими словами.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 теме «Однородные члены предложения»; обобщённые данные для 5 класса.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 чаще всего соединяются без запятой при одиночных союзах.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при однородных членах предложения.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запомнить четыре частых случая, когда запятая не ставится между двумя однородными членами с одиночным союзом и, да, или, либо.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конструкции легко перепутать. Таблица показывает, как меняется знак препинания в зависимости от количества однородных членов и наличия союза.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смысл может оформляться по-разному: решающими становятся союз и число однородных членов.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теме «Однородные члены предложения».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случаев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 называют признаки одного и того же предмета как равноправные. Их можно произнести с интонацией перечисления и соединить союзом и: тёплый, солнечный день.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 не перечисляют признаки, а уточняют один другой. Они образуют единое сочетание: новый школьный учебник, высокий деревянный дом.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на смысл. Если признаки можно разделить и поставить между ними и, определения однородные; если нет — запятая не нужна.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 неоднородные определения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однородности определений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перечисление признаков от уточнения одного признака другим.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 школьной жизни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3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читали, обсуждали, пересказывали текст и искали в нём главную мысль. Потом учитель попросил выделить однородные сказуемые и объяснить, почему между ними ставятся запятые. В тетради получилась понятная схема с короткими паузами и точными знаками.
</a:t>
            </a:r>
            <a:endParaRPr lang="en-US" sz="96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
</a:t>
            </a:r>
            <a:pPr algn="l" indent="0" marL="0">
              <a:lnSpc>
                <a:spcPct val="100000"/>
              </a:lnSpc>
              <a:buNone/>
            </a:pPr>
            <a:r>
              <a:rPr lang="en-US" sz="36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лежали ручка, тетрадь и дневник, а рядом стояли ещё цветные карандаши. Ребята быстро повторяли правила и вспоминали, где нужна запятая, а где она не ставится. Такие бытовые примеры легче всего запоминаются пятиклассникам.
</a:t>
            </a:r>
            <a:endParaRPr lang="en-US" sz="101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классной библиотеке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шкафу были книги, альбомы, словари — всё для работы на уроке. Учитель показал, как обобщающее слово помогает увидеть общую группу предметов, а затем объяснил выбор двоеточия и тире. Ситуация сразу стала наглядной и очень знакомой.
</a:t>
            </a:r>
            <a:endParaRPr lang="en-US" sz="10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ученик проходит шаги, тем быстрее находит нужный знак и избегает лишних исправлений.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сокращает ошибки: сначала смысл и союз, затем повторение, после этого — обобщающее слово и нужный знак.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алгоритм по теме «Знаки препинания в предложениях с однородными членами».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знака по шагам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сначала смысл, потом знак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нужно быстро находить однородные члены, замечать союз и проверять, есть ли обобщающее слово. Тогда запятая, двоеточие или тире выбираются уверенно и без лишних сомнений.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2026-05-22T05:46:06Z</dcterms:created>
  <dcterms:modified xsi:type="dcterms:W3CDTF">2026-05-22T05:46:06Z</dcterms:modified>
</cp:coreProperties>
</file>