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жизни от первых клеток к современному разнообразию.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 развитие жизни на Земле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историю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жизни читают по окаменелостям, слоям пород, радиометрическим датам и сходству организмов. Дополняют картину данные эмбриологии и молекулярной биологии, позволяющие проследить древние родственные связи и возраст биосферы.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планета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4,6 млрд лет назад Земля была раскаленной и нестабильной. Частые столкновения с метеоритами, сильный вулканизм и постоянные перестройки поверхности долго не позволяли ей остыть.
</a:t>
            </a:r>
            <a:endParaRPr lang="en-US" sz="1126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Свободного кислорода почти не было. Атмосфера содержала водяной пар, углекислый газ, азот, метан и аммиак — смесь, которая создавала совсем иные условия, чем современный воздух.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океанов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планета остыла, водяной пар начал конденсироваться, и сформировались древние океаны. Вода стала средой, где могли накапливаться и взаимодействовать простые вещества, необходимые для дальнейшей химической эволюции.
</a:t>
            </a:r>
            <a:endParaRPr lang="en-US" sz="98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синтеза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горячих, богатых энергией условиях ранней Земли легко происходили реакции, приводившие к образованию органических соединений. Именно такая среда подготовила переход от неживой материи к первым биологическим системам.
</a:t>
            </a:r>
            <a:endParaRPr lang="en-US" sz="9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и первые органические молекулы
</a:t>
            </a:r>
            <a:endParaRPr lang="en-US" sz="224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1953 года показал, что из простых газов при электрических разрядах могут образовываться аминокислоты. Это стало важным доказательством того, что органические молекулы способны возникать естественным путем.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Миллера—Юри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органических веществ могла попадать на Землю с метеоритами, включая углеродсодержащие хондриты. Это расширяло набор доступных молекул и повышало шансы на последующий переход к жизни.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вклад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ранней Земле органические соединения могли формироваться в атмосфере под действием света, гроз и вулканических выбросов. Такие реакции постепенно увеличивали разнообразие исходных химических веществ.
</a:t>
            </a:r>
            <a:endParaRPr lang="en-US" sz="881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синтез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океана горячие источники создавали резкие перепады температуры и химического состава. В этих зонах могли концентрироваться вещества, ускорявшие сборку более сложных органических соединений.
</a:t>
            </a:r>
            <a:endParaRPr lang="en-US" sz="879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химических соединений к первым клеткам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этапов, через которые неживая химия превратилась в самовоспроизводящуюся клеточную систему.
</a:t>
            </a:r>
            <a:endParaRPr lang="en-US" sz="11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 Земли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клетка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организмы были прокариотами. Их клетки не имели оформленного ядра и мембранных органоидов, поэтому внутренняя организация оставалась простой, но достаточной для выживания в суровой среде.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кислорода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получали энергию без участия свободного кислорода. Они использовали брожение или хемосинтез, что позволяло существовать в океанах и придонных областях ранней Земли.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микробных сообществ сохранились в строматолитах — слоистых структурах, которые формировались деятельностью микроорганизмов. Их возраст достигает примерно 3,5 млрд лет.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строматолиты, связанные с цианобактериями. Эти организмы стали одними из первых, кто освоил фотосинтез, и оставили надежные свидетельства древней жизни в осадочных породах.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жизни во времени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показывает не просто дату, а смену биологических возможностей: обмена веществ, фотосинтеза, клеточной сложности и освоения новых сред.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подтверждает постепенное усложнение жизни: сначала возникали клетки, затем менялась среда, и только после этого появлялись новые крупные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обобщенная геохронологическая шкала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изменил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кислородного фотосинтеза постепенно насытило атмосферу и океаны кислородом. Это стало одним из самых крупных переломов в истории Земли и резко изменило условия для всех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для анаэробов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древних организмов кислород оказался ядовитым. Часть анаэробных форм вымерла, а часть сохранилась только в бескислородных нишах, где им не приходилось сталкиваться с новым окислителем.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верхних слоях атмосферы сформировался озоновый экран. Он ослабил поток ультрафиолетового излучения и сделал поверхность Земли более безопасной для жизни и дальнейшего выхода организмов на сушу.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бактерии — один новый организм
</a:t>
            </a:r>
            <a:pPr algn="l" indent="0" marL="0">
              <a:lnSpc>
                <a:spcPct val="90000"/>
              </a:lnSpc>
              <a:buNone/>
            </a:pPr>
            <a:r>
              <a:rPr lang="en-US" sz="16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возникла не сразу, а через тесное сотрудничество древних клеток. Аэробные бактерии стали предками митохондрий, обеспечив энергией более сложную систему, а в растительных линиях фотосинтезирующие цианобактерии превратились в хлоропласты.
</a:t>
            </a:r>
            <a:endParaRPr lang="en-US" sz="165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внутренняя архитектура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ядра, мембран и цитоскелета радикально усложнило клетку. Благодаря этому стало возможным точное управление обменом веществ, разделение функций внутри клетки и дальнейшее возникновение тканей и органов у многоклеточных организмов.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эндосимбиоз создал эукариотическую клетку
</a:t>
            </a:r>
            <a:endParaRPr lang="en-US" sz="26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разнообразие 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разнообразие росло медленно, потому что существовали главным образом микробные формы. Позже темпы резко ускорились благодаря новым строению и способам взаимодействия.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неравномерную эволюцию: крупные скачки связаны с появлением новых уровней организации и освоением новых экологических ниш.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геохронологической шкале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разнообразия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 млн лет назад в морях за сравнительно короткое время возникло множество крупных групп животных. Это был не мгновенный скачок, а ускорение эволюции после долгого накопления изменений.
</a:t>
            </a:r>
            <a:endParaRPr lang="en-US" sz="1231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признаки и структуры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усложнились скелеты, появились развитые органы чувств, более эффективные способы движения и питания. Такие изменения помогали лучше добывать пищу, защищаться и занимать новые экологические ниши.
</a:t>
            </a:r>
            <a:endParaRPr lang="en-US" sz="1231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отбор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хищников усилил естественный отбор: преимущества получили организмы с панцирями, шипами, быстрым движением и более совершенными средствами нападения. Так в морских сообществах началась эволюционная «гонка вооружений».
</a:t>
            </a:r>
            <a:endParaRPr lang="en-US" sz="12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196668"/>
            <a:ext cx="4598400" cy="110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эры и важные биологические события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 менялись живые организмы и экосистемы по крупным этапам геологической истории.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идет от простых микробных форм к более сложным организмам и устойчивым экосистемам.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геохронологическая шкала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организмами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Наземное освоение началось с растений, которые удерживались во влажных местах и постепенно приспосабливались к нехватке воды. Они изменяли среду, создавая почвы и новые местообитания.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первыми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стали покровы против высыхания, опорные ткани, органы воздушного дыхания и способы размножения, не зависящие строго от воды. Эти признаки открыли путь к резкому росту наземного разнообразия.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адаптации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на сушу вышли членистоногие. Их хитиновый покров, членистые конечности и высокая приспособляемость позволили использовать разнообразные наземные ресурсы и заселять новые территории.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членистоногих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сушу освоили амфибии, а затем первые рептилии. Появление легочного дыхания и более защищенного размножения сделало возможной жизнь вдали от постоянной водной среды.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позвоночными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 обновление биосферы
</a:t>
            </a:r>
            <a:endParaRPr lang="en-US" sz="300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кризисы в истории жизни приводили к сокращению разнообразия, освобождению ниш и последующему быстрому расхождению выживших групп.
</a:t>
            </a:r>
            <a:endParaRPr lang="en-US" sz="1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 птицы после вымирания динозавров
</a:t>
            </a:r>
            <a:endParaRPr lang="en-US" sz="2503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66 млн лет назад млекопитающие быстро заняли освободившиеся ниши. Они стали разнообразнее по размеру, типу питания и образу жизни, освоив почву, деревья и воду.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сохранились как потомки динозавров и сумели широко распространиться благодаря полету, высокому обмену веществ и подвижности. Эти качества сделали их одной из самых успешных групп позвоночных.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 наследники динозавров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млекопитающих усилили теплокровность, забота о потомстве и способность быстро приспосабливаться к новым условиям. Это позволило группе занять многие среды обитания, прежде недоступные.
</a:t>
            </a:r>
            <a:endParaRPr lang="en-US" sz="1174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адаптации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антропогенеза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времени заметно, что развитие человека шло неравномерно: длинные периоды сменялись сравнительно быстрыми культурными и биологическими изменениями.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появился поздно и сформировался как результат длительной эволюции приматов, а не как отдельное исключение.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общепринятая хронология антропогенеза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не имеет заранее заданной цели
</a:t>
            </a:r>
            <a:endParaRPr lang="en-US" sz="2456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признаки, которые повышают выживание и размножение в конкретной среде. Полезность признака зависит от условий, а не от некой общей «нормы совершенства».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работает здесь и сейчас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эволюцию влияют мутации, генетический дрейф и изоляция популяций. Поэтому направление изменений нельзя заранее предсказать точно: разные линии могут развиваться по-разному даже в похожих условиях.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имеет значение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конкуренция, доступность пищи и катастрофы меняют преимущества организмов. Признак, выгодный сегодня, может стать нейтральным или вредным при изменении среды обитания.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постоянно меняется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стремится к единому «идеальному» результату. Она лишь сохраняет те варианты, которые лучше соответствуют текущим условиям, поэтому живые системы остаются разнообразными и исторически обусловленными.
</a:t>
            </a:r>
            <a:endParaRPr lang="en-US" sz="991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финальной формы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1741" y="1733225"/>
            <a:ext cx="626801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данных из биологии и палеонтологии взаимно подтверждают общее происхождение живых организмов.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данных из разных наук подтверждает единство происхождения всех живых существ и постепенность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палеонтология, сравнительная анатомия, молекулярная биология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изменяющаяся система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планета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развивалась под влиянием вулканизма, движения литосферных плит и колебаний климата. Изменения среды постоянно открывали одни возможности и закрывали другие для живых организмов.
</a:t>
            </a:r>
            <a:endParaRPr lang="en-US" sz="1153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механизмы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видов возникло благодаря мутациям, отбору, миграциям и длительному взаимодействию организмов между собой. Эти процессы накапливались миллионы лет и создали сложные сообщества.
</a:t>
            </a:r>
            <a:endParaRPr lang="en-US" sz="1005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человек сам влияет на эволюцию биосферы: изменяет климат, сокращает места обитания, загрязняет среду и одновременно помогает редким видам через охрану и восстановление.
</a:t>
            </a:r>
            <a:endParaRPr lang="en-US" sz="1189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будущее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биосферы как системы показывает, что действия человека имеют долгосрочные последствия. Сохранение разнообразия видов становится не только научной, но и общественной задачей.
</a:t>
            </a:r>
            <a:endParaRPr lang="en-US" sz="11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Земле: путь длиной в миллиарды лет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показывает, как из простых химических процессов возникли клетки, экосистемы и человек. Биосфера меняется и сегодня, поэтому ее будущее зависит и от наших решений.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2026-06-02T00:18:51Z</dcterms:created>
  <dcterms:modified xsi:type="dcterms:W3CDTF">2026-06-02T00:18:51Z</dcterms:modified>
</cp:coreProperties>
</file>