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Predictions: как предсказывать содержание текста на уроке английского языка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подсказки и делать обоснованные прогнозы.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прогнозы на уроке английского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 — это не случайная догадка, а вывод по подсказкам. Он помогает быстрее понимать тексты, следить за сюжетом и увереннее работать с чтением и аудированием в 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подсказки используются для making predictions
</a:t>
            </a:r>
            <a:endParaRPr lang="en-US" sz="2417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часто сразу задаёт тему и намекает, о чём будет текст дальше: о событии, проблеме, разговоре или неожиданном повороте сюжета.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чтения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текст похож на уже знакомую историю, легче предположить типичный ход событий, реакцию персонажей и возможный финал.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suddenly, because, first, later, problem, surprise подсказывают изменение событий, причину поступка или важный момент в истории.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Картинки, фото и значки помогают увидеть место действия, героев, их настроение и возможную проблему, ещё до первого прочтения.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предсказания по тексту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короткого текста или задания before you read
</a:t>
            </a:r>
            <a:endParaRPr lang="en-US" sz="16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 картинке и заголовку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определить место действия, погоду, эмоции героев и предметы, которые могут стать важными для сюжета или проблемы в тексте.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картинке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прогноз появляется тогда, когда картинка и заголовок дополняют друг друга: вместе они сужают круг возможных событий и делают предположение точнее.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соединить подсказки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заголовок обещает сюрприз или необычное событие, можно ожидать секрет, подарок, спор или неожиданный поворот, связанный с героями.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заголовок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8133" y="1175216"/>
            <a:ext cx="31236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phrases for making predictions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по-разному выражать уверенность в прогнозе — от осторожного предположения до почти полного убеждения.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различаются по степени уверенности и помогают строить более точный, естественный прогноз.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Making predictions; примеры для тренировки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подсказки помогают сильнее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учебная оценка полезности подсказок для прогноза: чем они ближе к теме и сюжету, тем легче строить предположение.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опорами обычно становятся ключевые слова и заголовок; картинка помогает, но чаще уточняет настроение и место действия.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для урока английского языка,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making predictions удобно различать осторожное предположение, вероятный вариант и почти полную уверенность — по выбору слова или фразы.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выразить разную степень уверенности в прогнозе.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типичных слов и выражений для прогнозирования в английском языке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predictions в чтении и аудировании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прогноз строится уже по первым строкам: заголовок, знакомые слова и логика сюжета помогают понять, о чём будет следующая часть.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аудировании важны интонация, повторяющиеся слова, паузы и знакомые выражения, потому что они показывают эмоции и направление разговора.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 слух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нужно сразу сверять с продолжением текста или записи: это помогает заметить, где догадка была точной, а где появились новые факты.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предположения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встречаются незнакомые слова, прогноз удерживает внимание и помогает не терять общий смысл, пока не станет понятна новая информация.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для ученика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проверяется прогноз после чтения или прослушивания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работы с текстом на уроке английского языка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по ключевым словам в рассказе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сигналы в тексте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suddenly сразу подсказывает: в истории что-то резко изменится. Если рядом встречаются looked around и whispered, читатель может ожидать тайну, опасность или неожиданное открытие. Такие детали помогают заранее почувствовать напряжение и проверить свою догадку дальше по тексту.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because, so и therefore показывают, как одно событие приводит к другому. Когда в рассказе появляются first и later, легко увидеть порядок действий и предположить, что будет следующим. Это особенно полезно, если сюжет развивается быстро и без длинных объяснений.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герой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scared, excited и worried помогают понять настроение персонажа ещё до прямого ответа автора. Если герой worried, можно предположить, что он столкнётся с проблемой или будет искать помощь. Эмоции часто подсказывают, как персонаж поступит дальше.
</a:t>
            </a:r>
            <a:endParaRPr lang="en-US" sz="7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текстов чаще всего подходят для прогнозов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тексте сюжета и визуальных подсказок, тем легче строить прогноз. Для новичков особенно удобны короткие, наглядные форматы.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рассказы и комиксы: в них больше событийных подсказок. Диалоги и новости тоже полезны, но требуют внимательнее читать реплики и заголовки.
</a:t>
            </a:r>
            <a:endParaRPr lang="en-US" sz="157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модель для объяснения темы; 2025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making predictions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доказательств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делать вывод по одному слову или одной картинке. Надёжный прогноз строится только тогда, когда ученик замечает несколько подсказок и сопоставляет их между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новых фактов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следующем абзаце появляются новые сведения, старый прогноз нужно пересмотреть. Ошибка здесь полезна: она показывает, что понимание развивается и становится точнее вместе с текстом.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желанию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прогноз выбирают не по тексту, а по тому, какой вариант кажется более интересным. В таком случае важно вернуться к заголовку, деталям и словам, которые действительно подтверждают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Факт, предположение и прогноз на уроке английского языка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типа высказываний помогают не путать то, что уже известно, то, что только кажется вероятным, и то, что может произойти дальше.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описывает уже подтверждённую информацию. Guess показывает личное предположение, а prediction связывает подсказки с вероятным будущим действием.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reading strategies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84300"/>
            <a:ext cx="440100" cy="3520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predictions в заданиях по учебнику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you read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ученики смотрят на заголовок, иллюстрации и ключевые слова, чтобы предположить тему и возможное развитие событий. Это делает чтение более осознанным и активным.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True/False prediction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заданиях школьники заранее формулируют ожидания, а затем сверяют их с текстом. Если прогноз не совпал, они ищут, какие слова или факты изменили смысл.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диалоги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прогноз помогает понять, кто говорит, где происходит разговор и чем он, вероятно, закончится. Особенно важны реплики, интонация и короткие ответы собеседников.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 текстом на прогноз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использовании making predictions на уроке английского языка
</a:t>
            </a:r>
            <a:endParaRPr lang="en-US" sz="15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7 класса используют прогноз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особенно полезен там, где нужно быстро понять продолжение и не потерять смысл, даже если встречаются незнакомые слова или короткие паузы.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прогноз нужен при чтении и аудировании. В разговоре он помогает заранее готовить ответ, а в видео — следить за развитием действия.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частоты применения навыка в типичных заданиях 7 класса; 2025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в диалоге и коротком видео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важны вопросы, ответы и интонация. Если один собеседник говорит We’re late! , можно ожидать решение поторопиться, изменить маршрут или отказаться от части планов.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реплики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не всё понятно, прогноз можно построить по нескольким признакам сразу. Так ученик лучше понимает сцену и быстрее догадывается, что произойдёт дальше.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общий смысл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видео многое подсказывают мимика, жесты, движение и музыка. Повторяющиеся фразы или резкие паузы часто показывают, что событие скоро изменится или появится проблема.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невербальные подсказки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прогноз точнее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Собрать подсказки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заголовок, картинку, ключевые слова и тему. Один признак редко даёт точный ответ, а несколько подсказок вместе делают прогноз надёжнее.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Сопоставить с логикой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сравнить текст с похожими историями и проверить, соответствует ли догадка сюжету. Это помогает избежать случайных и слишком смелых предположений.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Уточнить вывод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следующей части прогноза может понадобиться новая версия. Хороший читатель не боится менять предположение, если текст дал более точные факты.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predictions — это навык, который помогает читать, слушать и понимать английский увереннее. Чем внимательнее ученик замечает подсказки, тем точнее его прогноз и тем легче ему работать с новым текстом.
</a:t>
            </a:r>
            <a:endParaRPr lang="en-US" sz="2884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predictions делает урок английского языка более понятным и осмысленным: ученик быстрее находит смысл, лучше запоминает содержание и увереннее проверяет свои догадки по тексту.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2026-05-31T04:37:03Z</dcterms:created>
  <dcterms:modified xsi:type="dcterms:W3CDTF">2026-05-31T04:37:03Z</dcterms:modified>
</cp:coreProperties>
</file>