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электронной почте: как люди обмениваются сообщениями 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(e-mail) позволяет отправлять письма через интернет и хранить их в ящике.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электронная почта и зачем она нужна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помогает учиться, общаться, регистрироваться на сайтах и пересылать файлы. Письма хранятся на сервере, поэтому их можно читать на компьютере, телефоне или в браузере. Адрес выглядит так: имя@домен.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электронной почты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Почтовый ящик — это место, где хранятся входящие и отправленные письма. Обычно он доступен через сайт почты или приложение, а также позволяет возвращаться к сообщениям позже.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электронной почты — уникальный идентификатор получателя. В нём есть почтовый сервис (домен) и имя ящика, поэтому письмо понимает, куда именно нужно отправиться.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Почтовый сервер пересылает сообщения между участниками переписки. Тема письма кратко описывает содержание, а текст сообщения содержит основную информацию и просьбу или вопрос.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Вложение — это файл, который прикрепляется к письму (фото, документ, презентация). Отправитель и получатель помогают понять, кто кому пишет и кто должен прочитать письмо.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адрес электронной почты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электронной почты состоит из имени ящика и домена. Имя выбирает пользователь, а домен показывает почтовый сервис или организацию, которая предоставляет почтовые услуги.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«@» и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частями всегда стоит символ @, его обычно читают как «собака». Например, в адресе petrov@school.ru видно имя ящика petrov и домен school.ru.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проходит путь от отправителя к получателю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передачи сообщения через сеть серверов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03648"/>
            <a:ext cx="4750071" cy="2605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почта, чат и SMS: сравнение способов общения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способ связи под задачу: для длинных сообщений и файлов удобнее почта, для быстрых коротких — чат и SMS.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e-mail — тема, вложения и удобное сохранение переписки, поэтому его выбирают для сообщений, к которым нужно вернуться.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информатике для основной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письмо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быстро понять цель письма, а адрес получателя нужен, чтобы сообщение пришло точно нужному человеку. Подпись добавляет ясность, кто отправил письмо.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важно сочетать «видимость» (тема) и «содержание» (текст и вложения). Адрес и подпись завершают сообщение, делая его понятным получателю.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объяснение структуры письма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053" y="3677070"/>
            <a:ext cx="405898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отправлять по электронной почте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e-mail передают письма с объяснениями, вопросами и просьбами. Такой формат удобен, когда нужно написать развернуто и сохранить текст в архиве.
</a:t>
            </a:r>
            <a:endParaRPr lang="en-US" sz="142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Фотоснимки можно отправлять вложением, например для учебного проекта или отчёта. Электронная почта позволяет приложить несколько изображений и при необходимости переслать позже.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Рефераты, отчёты и презентации отправляют как файлы вложением. Это удобно и для учёбы, и для обмена материалами, потому что документ приходит в исходном виде.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данные можно пересылать вместе с пояснениями: например, расписание или результаты измерений. Получатель открывает документ и при необходимости редактирует или комментирует.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передать много файлов сразу, используют архив. Так проще отправить всё одним сообщением; письмо остаётся понятным, а вложения удобно собраны.
</a:t>
            </a:r>
            <a:endParaRPr lang="en-US" sz="12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сразу отвечает на вопрос «о чём?»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начинается с понятной темы: по ней легко найти сообщение и понять цель. Если тема сформулирована ясно, получателю не нужно открывать письмо много раз, чтобы понять содержание.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обращении и тексте важно держаться уважительного тона, особенно когда письмо адресовано учителю или взрослому. Спокойные формулировки и полные предложения помогают избежать недопонимания.
</a:t>
            </a:r>
            <a:endParaRPr lang="en-US" sz="91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вложений и подпись с именем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полезно проверить вложение и убедиться, что оно действительно прикреплено. Подпись с именем делает сообщение завершённым и помогает получателю понять, кто отправил письмо.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аккуратного и понятного письма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с электронной почтой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последовательность действий для снижения риска обмана и потери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письмами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адрес получателя и тему перед отправкой: даже маленькая опечатка может отправить письмо не тому человеку и усложнить поиск сообщения.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самые частые проблемы связаны с адресацией и темой: из-за них письмо сложно понять и найти, а затем страдает удобство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информатике (обобщённые типовые ошибки).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Спам — это нежелательные массовые письма с рекламой или лишней информацией. Они засоряют почту, отвлекают и могут скрывать мошеннические предложения среди «полезных» сообщений.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 — попытка обманом выманить пароль, номер карты или другие личные данные. Обычно письма имитируют известные сервисы и требуют срочно перейти по ссылке.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Спам и фишинг: опасные письма в интернете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опасным признакам относят срочность, ошибки в тексте, незнакомый адрес отправителя и ссылки на подозрительные сайты. Такие письма не открывают без проверки взрослым или защитными средствами.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6267" y="1426907"/>
            <a:ext cx="277028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надёжного пароля для почты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— базовые требования к паролю и запреты, которые помогают снизить риск взлома. Для почты особенно важно использовать уникальную комбинацию, а не повторять пароль от других сервисов.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 — длинный и разнообразный, без персональных подсказок, и обязательно уникальный для почты. Это снижает вероятность подбора и «перетекания» взлома на другие сервисы.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кибербезопасности и защите личных данных, используемые в учебных материалах.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помогает поддерживать связь между учеником, родителями и учителями: получать школьные уведомления, отправлять файлы с заданиями и хранить важные сообщения в одном месте.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почтовый ящик можно открыть на ноутбуке, планшете и смартфоне. Удобно, когда уроки и дела идут по разному расписанию, а доступ к письмам нужен в любой момент.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в школе и дома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электронная почта особенно полезна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удобна, когда нужно прикрепить файл и сохранить переписку на будущее: учитель и ученик могут вернуться к сообщению и уточнить договорённости.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показывает, что e-mail сильнее всего там, где важны сохранность и документы. Дополнительное удобство дают ответы в разное время и доступ с разных устройств.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сильных сторон e-mail, адаптированная для учебных целей (без привязки к конкретной статистике).
</a:t>
            </a:r>
            <a:endParaRPr lang="en-US" sz="10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вежливой переписки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уважительный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письмо с приветствия и обращайся к собеседнику по имени или должности. Вежливые формулировки снижают риск недопонимания даже при просьбе или вопросе.
</a:t>
            </a:r>
            <a:endParaRPr lang="en-US" sz="1409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быстро понять содержание. Выбирай короткую и конкретную формулировку, чтобы учитель или одноклассник мог сразу найти письмо среди других сообщений.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абзацы и ясные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по делу: в каждом абзаце одна мысль. Избегай лишних слов и «воды», чтобы текст легко читался на экране телефона или планшета.
</a:t>
            </a:r>
            <a:endParaRPr lang="en-US" sz="1488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перепроверь адрес получателя, орфографию и наличие вложений. Для официальных писем не используй набор заглавных букв и чрезмерные смайлы.
</a:t>
            </a:r>
            <a:endParaRPr lang="en-US" sz="13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и отправить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сценарий отправки письма в почтовом сервисе.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хранятся письма и как их искать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почтовом ящике обычно есть папки «Входящие», «Отправленные», «Черновики» и «Корзина». Это помогает отделять полученные сообщения от тех, что ты отправлял сам.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удобно находить по теме, имени отправителя, ключевым словам и дате. Поиск экономит время, когда нужно быстро повторить содержание старого письма.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Метки и папки могут разделять школьные, личные и важные сообщения. Так меньше шансов пропустить уведомление или потерять письмо с заданием или ответом учителя.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папкам и поиску нужное сообщение можно найти спустя недели. Это особенно полезно, когда требуется подтвердить договорённость или проверить детали переписки.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электронной почты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плюсы и минусы e-mail: что удобно пользователю и какие ограничения стоит учитывать. Главный смысл — когда почта особенно уместна и надёжна.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удобна для сообщений, которые нужно хранить и пересылать с файлами. Ограничения связаны с интернетом и риском спама, а крупные файлы требуют альтернатив.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по информатике и учебные материалы по цифровой безопасности.
</a:t>
            </a:r>
            <a:endParaRPr lang="en-US" sz="10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как важный навык цифровой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помогает учиться, общаться и передавать документы между людьми и устройствами. Чтобы пользоваться ею безопасно, важно знать точный адрес, писать понятную тему, вежливый текст, проверять ссылки и выбирать надёжный пароль.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2026-05-12T12:45:48Z</dcterms:created>
  <dcterms:modified xsi:type="dcterms:W3CDTF">2026-05-12T12:45:48Z</dcterms:modified>
</cp:coreProperties>
</file>