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углеводы: связь клетки и планеты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видна даже на уровне клетки: через углеводы движутся углерод и энергия.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экология соединяется с биологией клетки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растения, почвы и климат связаны единым углеродным потоком. Растения связывают CO2 и свет, превращая их в углеводы, а затем передают энергию дальше по пищевым цепям.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причина: нарушенный круговорот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Потепление, вырубка лесов и загрязнение часто выглядят как разные явления, но их объединяет одно: нарушенный обмен углерода и энергии между природными системами.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фон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круговорот сбивается, леса, почвы и океаны хуже связывают углерод. Это ускоряет климатические изменения и ослабляет природную защиту территорий от перегрева и засух.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поглощении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потоков вещества отражается на воде и почве: уменьшается плодородие, растёт эрозия, меняется влажность, а растения получают меньше ресурсов для нормального роста.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среде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цепочки тоже становятся менее устойчивыми: чем слабее база экосистемы, тем труднее организмам переживать дефицит пищи, вредителей и резкие погодные колебания.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живых систем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избыток CO2 в атмосфере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CO2 усиливает удержание тепла в атмосфере, поэтому его избыток ускоряет потепление. Растения частично компенсируют это, поглощая углекислый газ в процессе фотосинтеза.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Самоусиливающийся эффект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климата, в свою очередь, ослабляет сами экосистемы: усиливает засухи, пожары и стресс для растений, замыкая опасный круг.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поглотителей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природных поглотителей, тем быстрее накапливается CO2. Поэтому состояние лесов и почв напрямую влияет на климатическую устойчивость региона и планеты.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системы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дисбаланс возникает, когда выбросы от сжигания топлива, пожаров и производства пищи превышают способность лесов и почв связывать углерод естественным путём.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деградация почв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01925" y="36081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накапливает углерод в древесине, листьях и почве, работая как естественный запас. Пока деревья живы, они продолжают поглощать CO2 из атмосферы.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600" y="29655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хранилище углерода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70425" y="23306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Оголённая почва быстрее перегревается и размывается дождями. В результате падает плодородие, ухудшается влагоудержание, а восстановление урожайности занимает много лет.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375100" y="16880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почвы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6175" y="296940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поглощение углекислого газа резко снижается, а часть накопленного углерода возвращается в воздух при разложении или сгорании растительной массы.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40850" y="232677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поглотителя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как следствие ресурсной нагрузки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выбросы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добыче и сжигании нефти и угля в воздух попадают не только CO2, но и другие загрязнители. Это меняет состав атмосферы и влияет на здоровье экосистем.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воду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удобрения смываются в водоёмы, вызывая цветение воды и дефицит кислорода. В таких условиях страдают рыбы, беспозвоночные и водные растения.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Долгоживущие отходы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распадается на мелкие частицы и долго сохраняется в природе. Он попадает в почву и пищевые цепочки, создавая дополнительный стресс для организмов.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экосистемах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загрязнение становится постоянным, экосистемы теряют способность нормально работать: снижается численность чувствительных видов, а устойчивость сообщества заметно падает.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исчезновение видов опасно для системы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материалам школьной биологии и экологии.
</a:t>
            </a:r>
            <a:endParaRPr lang="en-US" sz="1017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работает как «страховка»: разные организмы по-разному реагируют на засуху, вредителей и болезнь.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видов, тем слабее экосистема удерживает ресурсы и тем быстрее теряет устойчивость к внешним стрессам.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785523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206" y="1779644"/>
            <a:ext cx="457588" cy="522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40044"/>
            <a:ext cx="511200" cy="45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углеводы в клетке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сахара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 — самый известный простой углевод. Она легко включается в обмен веществ и служит исходным материалом для получения энергии в клетке.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 поддержка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организма углеводы — это не только «сахар», но и стратегический ресурс. Они поддерживают работу клеток, рост тканей и запасание энергии на будущее.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источник энергии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состоят из углерода, водорода и кислорода. Эти молекулы лежат в основе многих биологических процессов, потому что быстро поставляют клетке доступную энергию.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формы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и клетчатка относятся к сложным углеводам. Они выполняют разные функции: один запасает энергию, другой придаёт прочность клеточным структурам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света к глюкозе и дальше по цепочке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солнечной энергии в химическую форму и дальнейшее распределение в экосистеме.
</a:t>
            </a:r>
            <a:endParaRPr lang="en-US" sz="15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получает энергию из глюкозы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от расщепления сахара до клеточной работы.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хранит энергию про запас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кладовой животного организма запас может выглядеть незаметно, но именно он спасает в периоды голода и высокой нагрузки. Гликоген быстро расщепляется, поэтому печень и мышцы получают топливо почти сразу, без долгого ожидания на поступление пищи.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резерв для движения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другая стратегия: они превращают избыток глюкозы в крахмал и откладывают его в клубнях, семенах и корнях. Такой запас помогает пережить ночь, засуху и холод, когда фотосинтез почти не работает.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запас в семенах и корнях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сахар может стать частью краткого или длительного резерва, в зависимости от потребностей организма. Гликоген и крахмал — это способ удержать энергию про запас, не тратя ее сразу, а используя тогда, когда условия станут неблагоприятными.
</a:t>
            </a:r>
            <a:endParaRPr lang="en-US" sz="884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сахар — две стратегии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углеводы, кроме питания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клетки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входят в состав клеточной стенки растений, где придают клетке прочность и форму. Без них ткани теряли бы опору, а рост побегов и листьев стал бы невозможен.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клеточного распознавания
</a:t>
            </a:r>
            <a:endParaRPr lang="en-US" sz="1172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клеток углеводные цепи помогают распознавать «своих» и «чужих». Это важно для взаимодействия клеток, обмена сигналами и согласованной работы тканей в организме.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мембранных структур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углеводы входят в состав мембранных молекул и участвуют в межклеточных контактах. Они не только дают энергию, но и поддерживают точность передачи информации между клетками.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источник энергии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углеводы служат строительным материалом, они становятся основой не только питания, но и организации живой системы. Поэтому их роль в клетке гораздо шире, чем роль «сахара».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цепочка как путь углерода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углерода в экосистеме: от фотосинтеза к потребителям и обратно через разложение
</a:t>
            </a:r>
            <a:endParaRPr lang="en-US" sz="16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UNEP Food Waste Index Report 2024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пищи в мире теряется или выбрасывается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потери и отходы продовольствия составляют почти треть всей произведенной пищи. Значит, каждый сэкономленный продукт уменьшает не только отходы, но и напрасные выбросы при его выращивании, перевозке и хранении.
</a:t>
            </a:r>
            <a:endParaRPr lang="en-US" sz="16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производство пищи становится проблемой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IPCC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практики усиливают экологическую нагрузку, а какие помогают сохранить почву, углерод и биоразнообразие.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интенсивнее производство, тем выше риск для климата и почв; устойчивые решения должны снижать эти потери.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47694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0131" y="3441438"/>
            <a:ext cx="457538" cy="52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4769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47288"/>
            <a:ext cx="511200" cy="51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удерживать углерод в почве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культуры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культуры защищают землю от пересыхания и эрозии, а после заделки в почву становятся источником органического вещества. Так повышается способность почвы удерживать влагу и углерод.
</a:t>
            </a:r>
            <a:endParaRPr lang="en-US" sz="1167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удобрение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внесение удобрений помогает давать растениям именно то, что им нужно, без избыточных потерь в воду и воздух. Это снижает загрязнение и делает питание растений более эффективным.
</a:t>
            </a:r>
            <a:endParaRPr lang="en-US" sz="1223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разрывает циклы вредителей и помогает разным растениям использовать почву более равномерно. Это снижает истощение и делает урожайность стабильнее без постоянного роста химической нагрузки.
</a:t>
            </a:r>
            <a:endParaRPr lang="en-US" sz="1079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Бережная обработка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Щадящая обработка уменьшает разрушение почвенной структуры и сохраняет жизнь микроорганизмов. В результате почва лучше пропускает воду, меньше перегревается и дольше остается плодородной.
</a:t>
            </a:r>
            <a:endParaRPr lang="en-US" sz="11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еды = лишние выбросы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UNEP Food Waste Index Report 2024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еды означают не только выброшенные продукты, но и напрасно потраченные ресурсы на каждом этапе цепочки — от поля до тарелки.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потерь — быстрый способ уменьшить скрытые выбросы без изменения рациона и технологий производства.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91150" y="520850"/>
            <a:ext cx="86046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поля до тарелки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374830" y="3958675"/>
            <a:ext cx="30348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важен выбор продукта: чем он меньше переработан и чем ближе к сезону, тем ниже скрытые затраты на обработку, хранение и транспорт.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74830" y="3401125"/>
            <a:ext cx="30348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пищи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72138" y="3958675"/>
            <a:ext cx="30342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проявляется поведение потребителя: порции, хранение и отказ от лишних отходов определяют, сколько углерода было потрачено не напрасно.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72137" y="3401125"/>
            <a:ext cx="3034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Потребление и отходы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052867" y="2088491"/>
            <a:ext cx="30348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решают способ производства: устойчивые поля, бережная почва и разумные нормы удобрений уменьшают нагрузку на климат, воду и экосистемы.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052867" y="1530941"/>
            <a:ext cx="30348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Производство и доставка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действия, которые действительно важны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больше цельных продуктов и меньше лишне переработанных, школьник поддерживает рационы с меньшими скрытыми затратами воды, энергии и углерода.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разумный выбор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брать столько еды, сколько действительно съешь, и не оставлять лишнее в столовой, уменьшаются отходы и напрасные выбросы от производства пищи.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еде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 аккуратное обращение с упаковкой помогают вернуть часть материалов в оборот и сократить нагрузку на свалки и природу.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обращение с отходами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озеленении школы и двора поддерживает живые системы, которые связывают углерод, воду и почву, делая среду вокруг устойчивее.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озеленения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914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6200" y="824700"/>
            <a:ext cx="4324200" cy="17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 — общий язык природы и клетки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12950" y="2896550"/>
            <a:ext cx="3956100" cy="15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клетка соединены одним принципом: углерод должен свободно и разумно циркулировать, а углеводы показывают, как энергия хранится, передается и используется в живой системе.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2026-07-26T04:09:57Z</dcterms:created>
  <dcterms:modified xsi:type="dcterms:W3CDTF">2026-07-26T04:09:57Z</dcterms:modified>
</cp:coreProperties>
</file>