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3400" y="1682550"/>
            <a:ext cx="7657200" cy="17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духовного разобщения людей и роль полилога в литературе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691400" y="3738325"/>
            <a:ext cx="5761200" cy="101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Разобщение людей и полилог: как литература помогает услышать друг друга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8975" y="140896"/>
            <a:ext cx="40989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разных эпох показывает, как войны, потрясения и семейные разломы разрушают доверие. Через судьбы героев она помогает увидеть, почему подлинный разговор становится особенно ценным именно тогда, когда люди перестают слышать друг друга.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XX–XXI веков: кризис связи между людьми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0226" y="1382098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7101" y="3213821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2205" y="3235661"/>
            <a:ext cx="218400" cy="174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576" y="1341171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58926" y="1363011"/>
            <a:ext cx="218400" cy="17472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духовное разобщение в литературе и в жизни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428425" y="1793400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признаками становятся равнодушие, недоверие и нежелание вникать в чужую позицию. Человек замыкается в себе и воспринимает другого не как собеседника, а как помеху.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919400" y="1262400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Равнодушие и закрытость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483530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разобщение часто показано через одиночество героя в толпе. Это состояние подчёркивает, что физическая близость не гарантирует взаимопонимания и эмоциональной поддержки.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326275" y="3119175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среди людей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01225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разобщение в отношениях родителей и детей, старших и младших. Когда исчезает общий язык, возникает напряжение, а опыт одной стороны перестаёт быть услышанным другой.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1112300" y="3119175"/>
            <a:ext cx="3186300" cy="3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поколениями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8577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Духовное разобщение возникает там, где люди находятся рядом, но перестают чувствовать общность целей, ценностей и переживаний. Внешнее соседство не превращается в настоящее единство.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107675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внутренней связи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624712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диалог сменяется короткими репликами, сухими ответами и взаимным молчанием. Смысл общения ослабевает, потому что слова больше не помогают понять чувства и мотивы собеседника.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73810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Подмена разговора формальностью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среде отчуждение заметно, когда одноклассники сидят рядом, но каждый погружён в свой экран. Общение становится фрагментарным, а совместное присутствие не превращается в общую жизнь.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конфликте подростки нередко уходят в молчание, насмешки или резкие сообщения, не пытаясь объяснить свою позицию. Так физическая близость сохраняется, но доверие и готовность слышать друг друга исчезают.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проявления отчуждения среди подростков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теме презентации; условная диаграмма для учебной визуализации.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Разобщение усиливается, когда несколько факторов действуют одновременно и закрепляют привычку к дистанции.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цифровая зависимость и дефицит искреннего разговора; именно они чаще всего запускают остальные причины отчуждения.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духовного разобщения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изоляция усиливает тревожность, снижает самооценку и рождает чувство ненужности. Человек начинает ожидать непонимания заранее и всё реже вступает в открытый контакт с окружающими.
</a:t>
            </a:r>
            <a:endParaRPr lang="en-US" sz="1168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отчуждение часто выражается раздражительностью, резкими реакциями, замкнутостью или отказом участвовать в общих делах. Внешняя независимость при этом нередко скрывает внутреннюю уязвимость.
</a:t>
            </a:r>
            <a:endParaRPr lang="en-US" sz="1168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недоверие сохраняется долго, ослабевают готовность к сотрудничеству и чувствительность к чужой боли. Человеку становится труднее принимать иные взгляды, а вместе с этим уменьшается ответственность за общее дело.
</a:t>
            </a:r>
            <a:endParaRPr lang="en-US" sz="1106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последствия изоляции и недоверия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2076780"/>
            <a:ext cx="4063200" cy="13158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результат разговора зависит не только от темы, но и от формы контакта.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живее и уважительнее форма общения, тем выше шанс на точное понимание и совместное решение.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сопоставление форм общения на основе темы презентации.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общения и их влияние на взаимопонимание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Полилог объединяет несколько самостоятельных точек зрения, ни одна из которых не подаётся как единственно верная. Его смысл состоит не в победе одного голоса, а в совместном осмыслении сложной проблемы.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обычного спора, полилог требует терпения, внимания и уважения к иному опыту. Участники не просто возражают друг другу, а сопоставляют аргументы и ищут ценностную опору для разговора.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общения признаёт, что одна тема может иметь несколько правомерных интерпретаций. Поэтому полилог помогает сохранить достоинство каждого участника и не разрушить связь между людьми.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Полилог как многоголосное общение равных позиций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полилога: от позиции к совместному решению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содержательного многоголосного разговора и переходы между ними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столом спорят родители, взрослые дети и молчаливый подросток. Каждый говорит из собственного опыта, и ни одна реплика не завершает разговор окончательно. Именно так в литературе показывается сложность семейной правды: она складывается из нескольких голосов, а не из одного приговора.
</a:t>
            </a:r>
            <a:endParaRPr lang="en-US" sz="947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разговор без единой последней фразы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или пьесе на площади сходятся люди с разными взглядами на событие, поступок или будущее. Их речи звучат поочерёдно, но сохраняют равную значимость. Читатель видит не только конфликт, но и попытку понять, почему один и тот же факт вызывает разные оценки.
</a:t>
            </a:r>
            <a:endParaRPr lang="en-US" sz="967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на городской площади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участников беседы сидят по кругу, и каждый оказывается одновременно говорящим и слушающим. Такая композиция помогает представить полилог как встречу жизненных опытов. В центре оказывается не победа, а поиск общей мысли, которая возникает из взаимного внимания.
</a:t>
            </a:r>
            <a:endParaRPr lang="en-US" sz="954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собеседников как образ смысла
</a:t>
            </a:r>
            <a:endParaRPr lang="en-US" sz="1162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Полилог в художественной литературе как способ раскрытия идеи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учебном диалоге он развивает критическое мышление: ученик учится сопоставлять аргументы, проверять выводы и формулировать собственную мысль точно, без нападок на собеседника.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объединяет подростков с разным семейным опытом и взглядами, поэтому полилог помогает слышать иную позицию без раздражения и заранее снижает напряжение в коллективе.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этой культуры делает школьное общение более зрелым: конфликт не подавляется, а переводится в разговор, в котором сохраняются достоинство, равенство и ответственность за слово.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Полилог особенно полезен при обсуждении литературы, истории и общественных проблем, где простого ответа обычно нет и важнее обоснованная, уважительная аргументация.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для школы особенно важна культура полилога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положений о культуре общения и полилоге; учебно-методическая интерпретация, 2025.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внутренней дисциплины даже хорошо организованный разговор быстро теряет смысл и превращается в набор разрозненных реплик.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полилога — уважение и слушание; именно они удерживают разговор от распада и делают возможным согласование позиций.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успешного полилога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086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Мгновенная реакция
</a:t>
            </a:r>
            <a:pPr algn="l" indent="0" marL="0">
              <a:lnSpc>
                <a:spcPct val="130039"/>
              </a:lnSpc>
              <a:buNone/>
            </a:pPr>
            <a:r>
              <a:rPr lang="en-US" sz="5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отвечают слишком быстро, поэтому человек реагирует раньше, чем успевает понять позицию собеседника и взвесить смысл сказанного.
</a:t>
            </a:r>
            <a:endParaRPr lang="en-US" sz="1091" dirty="0"/>
          </a:p>
        </p:txBody>
      </p:sp>
      <p:sp>
        <p:nvSpPr>
          <p:cNvPr id="10" name="Text 2"/>
          <p:cNvSpPr txBox="1"/>
          <p:nvPr/>
        </p:nvSpPr>
        <p:spPr>
          <a:xfrm>
            <a:off x="242395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7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смысла
</a:t>
            </a:r>
            <a:pPr algn="l" indent="0" marL="0">
              <a:lnSpc>
                <a:spcPct val="130039"/>
              </a:lnSpc>
              <a:buNone/>
            </a:pPr>
            <a:r>
              <a:rPr lang="en-US" sz="5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реплики, эмодзи и обрывочные комментарии упрощают сложные темы и делают разговор эмоционально резким и поверхностным.
</a:t>
            </a:r>
            <a:endParaRPr lang="en-US" sz="1079" dirty="0"/>
          </a:p>
        </p:txBody>
      </p:sp>
      <p:sp>
        <p:nvSpPr>
          <p:cNvPr id="11" name="Text 3"/>
          <p:cNvSpPr txBox="1"/>
          <p:nvPr/>
        </p:nvSpPr>
        <p:spPr>
          <a:xfrm>
            <a:off x="43501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Анонимность и алгоритмы
</a:t>
            </a:r>
            <a:pPr algn="l" indent="0" marL="0">
              <a:lnSpc>
                <a:spcPct val="130039"/>
              </a:lnSpc>
              <a:buNone/>
            </a:pPr>
            <a:r>
              <a:rPr lang="en-US" sz="5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личность снижает ответственность за слово, а алгоритмы чаще показывают привычные взгляды, чем действительно иные позиции.
</a:t>
            </a:r>
            <a:endParaRPr lang="en-US" sz="1111" dirty="0"/>
          </a:p>
        </p:txBody>
      </p:sp>
      <p:sp>
        <p:nvSpPr>
          <p:cNvPr id="12" name="Text 4"/>
          <p:cNvSpPr txBox="1"/>
          <p:nvPr/>
        </p:nvSpPr>
        <p:spPr>
          <a:xfrm>
            <a:off x="625100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диалога
</a:t>
            </a:r>
            <a:pPr algn="l" indent="0" marL="0">
              <a:lnSpc>
                <a:spcPct val="130039"/>
              </a:lnSpc>
              <a:buNone/>
            </a:pPr>
            <a:r>
              <a:rPr lang="en-US" sz="55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обмена аргументами возникает подтверждение собственных убеждений, поэтому полилог уступает место спору без взаимного понимания.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полилогу в цифровой среде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834018"/>
            <a:ext cx="4063200" cy="1822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моделей общения на основе темы презентации.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форма общения влияет на доверие, ответственность и качество совместных действий.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Разобщение ведет к изоляции и росту напряжения, а полилог поддерживает доверие, сотрудничество и способность находить общее решение.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последствий разобщения и полилога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без отказа от себя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позволяет увидеть чувства и мотивы другого человека, не теряя собственной позиции. Благодаря этому несогласие перестает превращаться в холодное отчуждение и становится основой для содержательного разговора.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Разговор, который возвращает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собеседника действительно слушают, он перестает защищаться и начинает говорить точнее. Так полилог приобретает человеческое измерение: фразы становятся не формальностью, а способом восстановить доверие.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как основа выхода из духовного разобщения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полилогу в семье, классе и среди сверстников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разногласие может быть преобразовано в совместное решение при сохранении уважения к каждому голосу.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70861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50183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2950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20411" y="4070361"/>
            <a:ext cx="16965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праву на 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зрелость начинается с признания того, что другой человек вправе думать иначе. Полилог учит не отменять различие взглядов, а обсуждать его без унижения и агрессии.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многоголосом разговоре становится заметно, что каждое высказывание влияет на атмосферу группы. Поэтому участник полилога учится говорить точнее, осторожнее и честнее.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позиция без давления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Полилог помогает искать не победителя, а решение, приемлемое для разных сторон. Это формирует привычку учитывать интересы других и видеть общую задачу шире личной выгоды.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 мышления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различных аргументов делает взгляд на проблему более точным. Человек начинает воспринимать разногласие как ресурс понимания, а не как угрозу собственной позиции.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Полилог и гражданская культура личности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на основе обобщения психологических закономерностей группового взаимодействия, 2025.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особенно заметно в ситуациях совместной учебной работы, когда от распределения ролей и взаимной поддержки зависит общий результат.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доверие, тем меньше напряжение и выше готовность действовать вместе; разобщение, напротив, ослабляет инициативу и вовлеченность.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доверие меняет атмосферу в коллективе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стоит с простого уважительного тона: без насмешек, резких ярлыков и демонстративного превосходства. Такой разговор уже создает пространство, где собеседник готов отвечать, а не защищаться.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существенно уметь признавать ценность чужой точки зрения, даже если она не совпадает с собственной. Именно так полилог становится повседневной культурной практикой, а не абстрактным понятием.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задавать точные и доброжелательные вопросы, чтобы уточнять смысл, а не ловить человека на ошибке. Это помогает услышать реальную мысль, а не собственную догадку о ней.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позиция старшеклассника в ситуации разобщения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Духовное разобщение ослабляет доверие и делает людей одинокими, а полилог возвращает им возможность понимать друг друга. Там, где слышат несколько голосов, рождается общее смысловое пространство без потери индивидуальности.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отчуждения — к совместному смыслу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2026-05-23T19:23:29Z</dcterms:created>
  <dcterms:modified xsi:type="dcterms:W3CDTF">2026-05-23T19:23:29Z</dcterms:modified>
</cp:coreProperties>
</file>