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Распространение плодов и семян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способы, как растения распространяют плоды и семена для выживания и роста.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распространения для выживания растений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помогает растениям находить новые места для роста, избегать тесной конкуренции и восстанавливать экосистемы после природных бедствий, способствуя эволюции и разнообразию.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распространения плодов и семян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Анемохория — перенос ветром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лёгкими и крылатыми семенами, например одуванчик и клён, используют ветер для дальнего перемещения своих семян, обеспечивая быстрое расселение.
</a:t>
            </a:r>
            <a:endParaRPr lang="en-US" sz="949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Гидрохория — движение по воде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прибрежные растения, такие как кокосовая пальма и лотос, распространяют семена, используя плавучесть, что позволяет им пересекать водные пространства.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Зоохория — помощь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поедают вкусные плоды малины или случайно цепляют крючки лопуха к шерсти, способствуя таким образом переносу семян на большие расстояния.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Адамохория — влияние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случайно или намеренно распространяют семена культурных и сорных растений, перенося их на одежде, технике или через посевы.
</a:t>
            </a:r>
            <a:endParaRPr lang="en-US" sz="990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ветра в распространении: анемохория
</a:t>
            </a:r>
            <a:endParaRPr lang="en-US" sz="263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анемохорных растений лёгкие и часто оснащены специальными структурами — парашютиками или крыльями, помогающими им плавно переноситься ветром.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семена труднее распространяются таким способом, поэтому анемохория характерна для открытых и просторных участков, где ветру легче переносить семена.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способов распространения плодов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разнообразие адаптаций растений к разным условиям среды, обеспечивая успешное расселение.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ветрового и животного распространения подчёркивает эффективность естественных факторов в расселении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ботанических институтов,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плодов и семян к анемохории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оснащён пушистым парашютиком, который замедляет падение и увеличивает дальность переноса ветром.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имеет семена с крылатками, улучшающими парусность и позволяющими семенам долетать дальше.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 производит мелкие семена, легко уносимые даже слабыми ветрами, что способствует быстрому расселению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плодов водой: гидрохория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кокосовой пальмы защищены плотной оболочкой, устойчивой к длительному плаванию в морской воде, что позволяет им переноситься на большие расстояния.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лотоса обладают воздушными камерами, благодаря которым они остаются на поверхности воды и могут распределяться вдоль водных потоков и озёр.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22751"/>
            <a:ext cx="3563700" cy="1697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распространения плодов и семян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растений с ключевыми адаптациями для разных способов расселения.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плодов и семян отражает адаптацию к средам и средствам распространения.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ботанике,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распространяют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сладкие плоды малины и черёмухи привлекают птиц и млекопитающих, которые поедают их и разносят семена вдали от материнского растения.
</a:t>
            </a:r>
            <a:endParaRPr lang="en-US" sz="847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Зацепляющиеся плоды — природные 'транспортёры'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Лопух и репейник имеют крючки и зацепки, позволяющие им цепляться за шерсть животных и одежду людей для дальнего переноса.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через пищеварительную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многих растений сохраняют жизнеспособность после прохождения через желудочно-кишечный тракт животных, что помогает их прорастанию в новых местах.
</a:t>
            </a:r>
            <a:endParaRPr lang="en-US" sz="827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семян с помощью животных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взаимодействия животных и растений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растениям расселяться, перенося семена на большие расстояния, что обеспечивает разнообразие и рост популяций.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служат источником пищи для многих животных, обеспечивая их энергией и способствуя сохранению биологических связей.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растений и животных поддерживает стабильность экосистем, позволяя им успешно функционировать и развиваться.
</a:t>
            </a:r>
            <a:endParaRPr lang="en-US" sz="9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человека: адамохория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значительно влияет на распространение растений, случайно перенося семена на одежде, транспортных средствах и обуви во время путешествий и сельскохозяйственных работ. Этот фактор способствует появлению новых видов в разных регионах.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включают завоз картофеля и томатов из Америки в Европу, а также распространение сорняков через перевозки зерна. Часто человек также целенаправленно рассеивает семена культурных и декоративных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Самораспространение: баллистические механизмы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бобовых растений плоды созревают и затем резко раскрываются, выбрасывая семена на расстояния до нескольких метров, что позволяет снизить конкуренцию между саженцами.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ярутки обладают сухой оболочкой, которая при высыхании и натяжении 'взрывается', разбрасывая семена вокруг материнского растения.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Огуречник применяет похожий механизм – зрелые плоды трескаются, обеспечивая эффективное расселение семян на окружающей территории.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активное распространение улучшает шансы семян прорасти в благоприятных условиях, увеличивая территории обитания и снижая плотность конкуренции в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распространения плодов и семян
</a:t>
            </a:r>
            <a:endParaRPr lang="en-US" sz="2488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путь развития и рассеяния семян у 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плодов и семян к защите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орехов, таких как грецкий и фундук, твёрдая и прочная оболочка защищает внутреннее семя от повреждений и поедания животными.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плоды белены и дурмана содержат токсичные вещества, делающие их несъедобными, что предотвращает поедание и помогает избежать преждевременного распространения.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Незрелые плоды часто имеют зелёную окраску, которая маскирует их среди листьев, снижая вероятность их обнаружения животными и повреждения.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— чемпион среди анемохоров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семян одуванчика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семя одуванчика снабжено легким и пушистым парашютиком, который обеспечивает плавное и продолжительное перенос воздушными потоками на расстояния до 1-1,5 километра.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адаптации, одуванчики успешно колонизируют разнообразные территории, включая луга, обочины дорог и даже городские пространства, расширяя свой ареал обитания.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Мирмекохория: распространение семян муравьями
</a:t>
            </a:r>
            <a:endParaRPr lang="en-US" sz="2464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ряда растений, например фиалки и купальницы, имеют питательные элайосомы, привлекающие муравьёв. Муравьи переносят их в свои гнёзда, что способствует защите и распространению семян.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удаления элайосомы часть семян выбрасывается из муравейника, имея возможность прорасти в питательном грунте, что улучшает их всхожесть и выживаемость.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экологические условия распространения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условиях тундры и пустынь семена обладают адаптациями к защите от низких температур, засухи и сильных ветров, сохраняя жизнеспособность длительное время.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районы характеризуются семенами с водонепроницаемыми оболочками и воздушными камерами, что способствует их плавучести и распространению в период сезонных наводнений.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 демонстрируют разнообразие способов распространения, в том числе через животных, обеспечивая равномерное расселение и высокую плотность растений.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плодов и выбор стратегии распространения у растений тесно связаны с климатическими особенностями региона проживания, что отражает адаптацию к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распространения плодов и семян в природе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важно для восстановления растительных сообществ после природных катастроф, таких как пожары и вырубка лесов, что способствует обновлению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повышает устойчивость экосистем к изменениям климата, позволяя видам адаптироваться к новым условиям и поддерживать биологическое разнообразие.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распространение является ключевым фактором для сохранения экосистемного равновесия и долгосрочного существования растительных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природы в распространении семян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полёт семян сосны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сосны могут быть перенесены ветром на расстояния до 30 километров. Такое распространение обеспечивает захват новых территорий и увеличение популяции видов в различных условиях.
</a:t>
            </a:r>
            <a:endParaRPr lang="en-US" sz="8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кочевник – семя кокоса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морского кокоса способны плавать по океану до 4500 километров, что позволяет этому растению заселять удалённые острова Индийского океана и успешно размножаться.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путешествия семян репейника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репейника цепляются за шерсть животных и птиц, что обеспечивает перенос семян на расстояния до 30 километров, расширяя ареал распространения растения в естественной среде.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распространении плодов и семян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распространения семян обеспечивает выживание растений и их расселение в природе. Эффективное распространение способствует поддержанию биоразнообразия и устойчивости экосистем во всем мире.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2026-05-08T13:19:04Z</dcterms:created>
  <dcterms:modified xsi:type="dcterms:W3CDTF">2026-05-08T13:19:04Z</dcterms:modified>
</cp:coreProperties>
</file>