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 освобождают Смоленск в литературе о войне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освобождения Смоленска оживает в слове, памяти и подвиге.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Смоленск: история, ставшая литературной темой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 сентября 1943 года Смоленск был освобождён после тяжёлых боёв. В литературе это событие звучит как возвращение дома, надежды и человеческого достоинства после оккупации и разрушений.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550" y="1249087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564" y="1273597"/>
            <a:ext cx="311100" cy="24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7550" y="2961012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4564" y="2971695"/>
            <a:ext cx="311100" cy="2765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военная тема важна на уроках литературы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 трудный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тексты показывают, как герой принимает решение под страхом, болью и ответственностью. Именно в такой ситуации особенно ясно проявляются мужество и нравственная сила человека.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родного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Смоленск в литературе воспринимается не просто как место боя, а как часть судьбы людей. Через образ города авторы передают любовь к родной земле и цену её освобождения.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литература помогает увидеть не только подвиг, но и переживания людей: тревогу, сострадание, верность, надежду. Эти чувства делают историческое событие близким и понятным школьнику.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произведения учат помнить о погибших, уважать переживших оккупацию и понимать, почему победа стала общей ценой. Память здесь важнее одного факта из учебника.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произведением о освобождении города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анализа исторической темы в литературе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солдат и разрушенного города в иллюстрациях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после боя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могут быть видны опалённые дома, разбитые дороги и дым над кварталами. Такие детали сразу показывают, какой ценой досталось освобождение города и почему тишина после боя звучит особенно напряжённо.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 на освобождённых улицах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Подойдут изображения уставших бойцов в военной форме, идущих среди разрушенных зданий. Их лица и позы должны передавать не только усталость, но и сдержанную радость от завершения тяжёлого пути.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как продолжение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показать мемориал освободителям или Вечный огонь, чтобы соединить прошлое и настоящее. Такой образ помогает увидеть, что война не исчезает из памяти вместе с последним выстрелом, а сохраняется в знаках благодарности.
</a:t>
            </a:r>
            <a:endParaRPr lang="en-US" sz="12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литературные образы темы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Солдат-освободитель в таких текстах — это не только воин, но и защитник мирных людей. Его подвиг раскрывается через выдержку, готовность помочь и ответственность за чужую жизнь.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город изображается как живое пространство, которое страдает, ждёт и возвращается к жизни. Разрушенные улицы и дома подчёркивают, насколько дорогой была победа и как важна надежда на восстановление.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показана как сила разрушения, оставляющая след в судьбах людей и в облике города. Через этот образ авторы помогают почувствовать трагизм событий и ценность освобождения.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чаще всего передаёт военная литература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особенно заметны в произведениях о Смоленске и помогают понять настроение текста.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выделяются память и мужество: именно они связывают личное переживание с общим смыслом победы.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 литературе; тематическая классификация чувств в текстах о войне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75" y="1238150"/>
            <a:ext cx="312600" cy="31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8137" y="1238150"/>
            <a:ext cx="351675" cy="312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3675" y="3015520"/>
            <a:ext cx="355200" cy="2841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7675" y="3001300"/>
            <a:ext cx="312600" cy="312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определения делают образ ярче и выразительнее. Они помогают показать и разрушенный город, и внутреннее состояние героя, усиливая чувство трагизма или торжественности.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передают не только картину событий, но и силу переживаний. Благодаря им война ощущается как тяжёлое испытание, а освобождение — как возвращение света.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и 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делают сцены более наглядными, а повторы создают эмоциональный ритм. Эти приёмы помогают запомнить ключевые слова и усилить впечатление от чтения.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тишины и боя, руин и жизни, страха и надежды особенно важно для военной темы. Оно подчёркивает, как дорога мирная жизнь после разрушений.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текстах о войне
</a:t>
            </a:r>
            <a:endParaRPr lang="en-US" sz="20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71378"/>
            <a:ext cx="4865100" cy="13235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исторического факта и его литературного изображения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событие становится художественным образом и нравственным смыслом.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не ограничивается сообщением факта: она превращает событие в образ памяти, ответственности и благодарности.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урока; исторические сведения о Смоленской наступательной операции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разрушенного и возрождающегося города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Руины и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Разрушенные дома, следы пожаров и пустые улицы показывают, как война меняет город. Но рядом могут появляться люди, возвращающиеся домой, и это уже знак будущего восстановления.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после боя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тревожной тишиной и недавним боем помогает почувствовать цену освобождения. На таком фоне особенно заметны бойцы, идущие по улицам Смоленска, как символ возвращённого мира.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950" y="1259770"/>
            <a:ext cx="311100" cy="27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7020" y="1249087"/>
            <a:ext cx="186188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4787" y="2961012"/>
            <a:ext cx="223425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4564" y="2971695"/>
            <a:ext cx="311100" cy="2765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 в литературе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освободителям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произведения напоминают о солдатах, отдавших жизнь за освобождение города. Через их образ авторы выражают признательность тем, кто вернул людям дом, надежду и право на мирную жизнь.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Судьбы мирных 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 включает не только бойцов, но и жителей, переживших оккупацию. Их страх, утраты и терпение помогают увидеть войну как общую человеческую трагедию, а не только военное событие.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улиц, памятники, братские могилы и мемориальные плиты превращают историю в живое напоминание. В литературе такие детали связывают художественный текст с реальным городским пространством и историей Смоленска.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и народные рассказы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сохраняет то, что передают друг другу в семье и в обществе: воспоминания, письма, рассказы очевидцев. Благодаря этому память о войне становится личной, а затем — общей для следующих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события чаще всего становятся основой военных текстов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литература показывает не только события, но и внутренний выбор человека в трудный момент.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выделяются бой и освобождение: именно они сильнее всего раскрывают характеры, цену победы и человеческий смысл войны.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 теме «Солдаты освобождают Смоленск»; тематическое обобщение для школьного анализа.
</a:t>
            </a:r>
            <a:endParaRPr lang="en-US" sz="7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качества героев военной прозы и поэзии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военного произведения прежде всего смел не внешне, а внутренне: он умеет действовать, когда страшно, и не отступает перед опасностью, если рядом нужны защита и поддержка.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таких героев важны ответственность и верность товарищам. Они понимают, что их поступки влияют не только на собственную судьбу, но и на жизнь других людей, оказавшихся рядом.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литература особенно ценит человечность: заботу о слабых, сострадание к мирным жителям, уважение к памяти погибших. Именно эти качества делают подвиг нравственным примером для читателя.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факта к художественному образу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отражает, как историческое событие превращается в литературный текст о войне.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памяти, которые можно увидеть в иллюстрациях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Вечный огонь на площади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Пламя у мемориала сразу задаёт торжественное настроение и напоминает о цене освобождения. На таком изображении особенно заметны цветы, строгие линии памятника и молчание людей, пришедших почтить память погибших.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Братская могила у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композиция помогает показать общую судьбу солдат, не вернувшихся с боя. Невысокий обелиск, венки и аккуратные плиты передают уважение к тем, чьи имена сохранила память города.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Музейный зал о войне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 с фотографиями, письмами и военными реликвиями делает историю осязаемой. Такие детали помогают связать литературный текст с реальными свидетельствами войны и понять, как сохраняется память о Смоленске.
</a:t>
            </a:r>
            <a:endParaRPr lang="en-US" sz="12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765975"/>
            <a:ext cx="4405200" cy="1800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лексика в тексте о Смоленске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значения слов помогают точнее понять, как литература передаёт войну и освобождение города.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делают образ войны ясным и выразительным: они помогают увидеть и разрушение, и нравственную силу победы.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школьного уровня; материалы урока по теме Смоленска.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Смоленска с произведениями о Великой Отечественной войне
</a:t>
            </a:r>
            <a:endParaRPr lang="en-US" sz="2128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 год: начало войны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появляются тексты о первых боях, потере дома и необходимости защищать родную землю. Отсюда вырастает тема стойкости и верности Родине.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Послевоенные годы: память в слове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обращаются к письмам, воспоминаниям, очеркам и стихам, чтобы сохранить человеческий смысл войны и судьбы тех, кто её пережил.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1943 год: освобождение Смоленска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событие становится основой произведений, где важны подвиг солдат, возвращение к мирной жизни и радость освобождённого города.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Сегодня: школьное чтение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сравнивают исторический факт и художественный образ, чтобы понять, как литература помогает беречь память о Великой Отечественной войне.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художественные средства помогают создать образ войны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приёмы работают вместе, поэтому военный текст звучит не только точно, но и эмоционально.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впечатление создают метафоры и эпитеты, а антитеза и повторы помогают передать контраст войны и мирной жизни.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 теме «Солдаты освобождают Смоленск»; обобщение типичных средств военной литературы.
</a:t>
            </a:r>
            <a:endParaRPr lang="en-US" sz="7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напоминает, что победа измеряется не только военным успехом, но и спасёнными людьми, восстановленной надеждой и сохранённой памятью о подвиге.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Смоленской наступательной операции; школьный курс истории и литературы.
</a:t>
            </a:r>
            <a:endParaRPr lang="en-US" sz="628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7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 сентября 1943 года
</a:t>
            </a:r>
            <a:endParaRPr lang="en-US" sz="575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Смоленск был освобождён и стал символом возвращения жизни на разрушенную землю.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Смоленск в литературе: подвиг, память, мир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освобождения Смоленска соединяет историю и литературу: в ней слышны голос солдата, боль разрушенного города и благодарная память о тех, кто вернул миру жизнь.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2026-05-19T03:59:43Z</dcterms:created>
  <dcterms:modified xsi:type="dcterms:W3CDTF">2026-05-19T03:59:43Z</dcterms:modified>
</cp:coreProperties>
</file>