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части речи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каждой части речи есть своё важное дело в языке.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речи помогают понять, кто что делает, какой он и сколько их. По вопросам к словам легко читать без путаницы, писать грамотнее и быстрее разбирать смысл предложения.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словам делиться на части речи
</a:t>
            </a:r>
            <a:endParaRPr lang="en-US" sz="3191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Существительное называет предмет, человека, животное, растение, явление природы или событие. Оно отвечает на вопросы кто? что?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помогают точно назвать всё, о чём мы говорим: кот, мама, школа, снег, праздник. Без них рассказ получился бы совсем пустым.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могут стоять в единственном и множественном числе: книга — книги, дерево — деревья. Это удобно, когда нужно назвать один предмет или целую группу.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Существительное: кто? что?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25" y="1259702"/>
            <a:ext cx="3498000" cy="21760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3525" y="1259702"/>
            <a:ext cx="3498000" cy="217600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прилагательное делает предмет ярче
</a:t>
            </a:r>
            <a:endParaRPr lang="en-US" sz="2847" dirty="0"/>
          </a:p>
        </p:txBody>
      </p:sp>
      <p:sp>
        <p:nvSpPr>
          <p:cNvPr id="6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79" dirty="0"/>
          </a:p>
        </p:txBody>
      </p:sp>
      <p:sp>
        <p:nvSpPr>
          <p:cNvPr id="7" name="Text 2"/>
          <p:cNvSpPr txBox="1"/>
          <p:nvPr/>
        </p:nvSpPr>
        <p:spPr>
          <a:xfrm>
            <a:off x="799425" y="3662955"/>
            <a:ext cx="3498000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мяч на школьном дворе
</a:t>
            </a:r>
            <a:pPr algn="ctr" indent="0" marL="0">
              <a:lnSpc>
                <a:spcPct val="100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лежит мяч, и сам по себе он просто мяч. Но стоит сказать красный мяч, и картинка сразу становится яснее. Прилагательное подсказывает цвет, а заодно делает предмет заметным и узнаваемым.
</a:t>
            </a:r>
            <a:endParaRPr lang="en-US" sz="1464" dirty="0"/>
          </a:p>
        </p:txBody>
      </p:sp>
      <p:sp>
        <p:nvSpPr>
          <p:cNvPr id="8" name="Text 3"/>
          <p:cNvSpPr txBox="1"/>
          <p:nvPr/>
        </p:nvSpPr>
        <p:spPr>
          <a:xfrm>
            <a:off x="4813525" y="3662955"/>
            <a:ext cx="3498000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солнце и добрая улыбка
</a:t>
            </a:r>
            <a:pPr algn="ctr" indent="0" marL="0">
              <a:lnSpc>
                <a:spcPct val="100000"/>
              </a:lnSpc>
              <a:buNone/>
            </a:pPr>
            <a:r>
              <a:rPr lang="en-US" sz="7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тёплое и добрая помогают увидеть не только предмет, но и его настроение. Они будто добавляют к картинке свет, мягкость и характер. Поэтому прилагательное всегда идёт рядом с существительным и подбирает для него точный признак.
</a:t>
            </a:r>
            <a:endParaRPr lang="en-US" sz="132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называет действие или состояние. Он показывает, что происходит прямо сейчас, что уже было или что случится потом.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Глагол: что делает?
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вопросов что делает? что делают? что делал? что будет делать? легко заметить, какое слово сообщает главное событие.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глагол часто помогает увидеть движение, работу, разговор или отдых. Без него рассказ звучал бы как список неподвижных предметов.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глаголов: бежит, читают, спал, будет рисовать. Они оживляют речь и делают её похожей на маленький фильм.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4844" y="2090782"/>
            <a:ext cx="337500" cy="3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60781" y="2068936"/>
            <a:ext cx="299250" cy="342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местоимение особенным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5799144" y="1262167"/>
            <a:ext cx="2505300" cy="19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Просит быть внимательным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он, она, они нужно читать особенно внимательно. Важно понять, кого именно они заменяют, иначе в предложении легко потерять смысл.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839556" y="1261536"/>
            <a:ext cx="2505300" cy="19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Заменяет имя
</a:t>
            </a:r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указывает на предмет, человека или группу, но не называет их прямо. Благодаря этому в тексте не приходится повторять одно и то же имя снова и снова.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80450" y="370650"/>
            <a:ext cx="77220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числительное помогает считать и сравнивать
</a:t>
            </a:r>
            <a:endParaRPr lang="en-US" sz="2569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499500" y="3835025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считаем
</a:t>
            </a:r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назвать количество, мы используем числительные: один, три, семь. Они помогают точно ответить на вопрос сколько?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729578" y="154585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называем порядок
</a:t>
            </a:r>
            <a:pPr algn="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важно показать место предмета или действия, подходят слова первый, второй, третий. Они отвечают на вопрос который?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11454" y="176130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применяем в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Числительные нужны, когда мы считаем игрушки, страницы, дни недели, шаги или места в очереди. Без них не обойтись даже на перемене.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6550" y="552750"/>
            <a:ext cx="37119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подсказки помогают не перепутать предмет и его признак.
</a:t>
            </a:r>
            <a:endParaRPr lang="en-US" sz="70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442750" y="552700"/>
            <a:ext cx="25635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задаём вопрос, потом проверяем, что именно называет слово. Это быстро показывает разницу между существительным и прилагательным.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54700" y="4300250"/>
            <a:ext cx="31656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Существительное отвечает на вопросы кто? что? и называет предмет, человека, явление или событие. Это помогает понять, о чём идёт речь.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существительное и глагол
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отвечает на вопросы что делает? что делают? что делал? и сообщает действие или состояние. Он показывает, что происходит в предложении.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бег, бегун и бежит похожи по звучанию, но работают по-разному. Бег — это название действия, бегун — человек, а бежит — само действие.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перепутать части речи, всегда полезно спросить себя: слово называет предмет или рассказывает о действии? Вопрос сразу многое проясняет.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в предложении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83700" y="13424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слова не стоят в одиночку, а помогают друг другу. Существительное называет того, о ком говорится, прилагательное уточняет признак, а глагол показывает действие.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83700" y="28848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фразе Маленький котёнок спит каждое слово занято своим делом. Котёнок — предмет, маленький — признак, спит — действие. Вот и получилась маленькая, но очень понятная история.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глаголов есть время: настоящее, прошедшее и будущее. Благодаря этому мы понимаем, когда происходит действие, и можем точно рассказать о событии без лишних догадок.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разных частей речи есть общие признаки, по которым слова умеют «перестраиваться» в речи. Например, существительные часто изменяются по числам, а это помогает говорить и об одном, и о многих предметах.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357075" y="2209000"/>
            <a:ext cx="24066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слов можно определить род: добрый, добрая, доброе. Такой признак особенно заметен у прилагательных и некоторых существительных, поэтому слово легче подобрать к нужному предмету.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признаки частей речи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Существительное часто меняется по числу: стол — столы, ручка — ручки. Так слово показывает, один предмет перед нами или несколько, и это сразу видно в предложении.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 у разных частей речи
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меняется по числу и, как правило, по роду: высокий дом, высокая ёлка, высокое дерево. Оно подстраивается под существительное, чтобы описание звучало правильно.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меняется по времени: читаю, читал, буду читать. По такой форме легко узнать, когда совершается действие, и рассказ получается понятным и живым.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тоже могут менять форму: я — мне, ты — тебе, он — ему. Это нужно, чтобы слово удобно стояло в предложении и не повторялось без конца.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800" y="1736750"/>
            <a:ext cx="299250" cy="34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11325" y="1736750"/>
            <a:ext cx="299250" cy="34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5850" y="1736750"/>
            <a:ext cx="299250" cy="34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40375" y="1736750"/>
            <a:ext cx="299250" cy="342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слов для сравнения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427850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— лесной
</a:t>
            </a:r>
            <a:pPr algn="l" indent="0" marL="0">
              <a:lnSpc>
                <a:spcPct val="100000"/>
              </a:lnSpc>
              <a:buNone/>
            </a:pPr>
            <a:r>
              <a:rPr lang="en-US" sz="63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лес называет предмет, а лесной показывает его признак. По вопросу и смыслу видно, что первое слово — существительное, а второе — прилагательное.
</a:t>
            </a:r>
            <a:endParaRPr lang="en-US" sz="1277" dirty="0"/>
          </a:p>
        </p:txBody>
      </p:sp>
      <p:sp>
        <p:nvSpPr>
          <p:cNvPr id="14" name="Text 3"/>
          <p:cNvSpPr txBox="1"/>
          <p:nvPr/>
        </p:nvSpPr>
        <p:spPr>
          <a:xfrm>
            <a:off x="2492375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 — бежит
</a:t>
            </a:r>
            <a:pPr algn="l" indent="0" marL="0">
              <a:lnSpc>
                <a:spcPct val="100000"/>
              </a:lnSpc>
              <a:buNone/>
            </a:pPr>
            <a:r>
              <a:rPr lang="en-US" sz="63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 называет действие как предмет разговора, а бежит сообщает, что кто-то делает сейчас. Здесь хорошо заметна разница между названием и самим действием.
</a:t>
            </a:r>
            <a:endParaRPr lang="en-US" sz="1277" dirty="0"/>
          </a:p>
        </p:txBody>
      </p:sp>
      <p:sp>
        <p:nvSpPr>
          <p:cNvPr id="15" name="Text 4"/>
          <p:cNvSpPr txBox="1"/>
          <p:nvPr/>
        </p:nvSpPr>
        <p:spPr>
          <a:xfrm>
            <a:off x="4556900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— третий
</a:t>
            </a:r>
            <a:pPr algn="l" indent="0" marL="0">
              <a:lnSpc>
                <a:spcPct val="100000"/>
              </a:lnSpc>
              <a:buNone/>
            </a:pPr>
            <a:r>
              <a:rPr lang="en-US" sz="63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три показывает количество, а третий — порядок предметов. Оба слова связаны с числом, но отвечают на разные вопросы и выполняют разную работу.
</a:t>
            </a:r>
            <a:endParaRPr lang="en-US" sz="1277" dirty="0"/>
          </a:p>
        </p:txBody>
      </p:sp>
      <p:sp>
        <p:nvSpPr>
          <p:cNvPr id="16" name="Text 5"/>
          <p:cNvSpPr txBox="1"/>
          <p:nvPr/>
        </p:nvSpPr>
        <p:spPr>
          <a:xfrm>
            <a:off x="6621425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— мальчик
</a:t>
            </a:r>
            <a:pPr algn="l" indent="0" marL="0">
              <a:lnSpc>
                <a:spcPct val="100000"/>
              </a:lnSpc>
              <a:buNone/>
            </a:pPr>
            <a:r>
              <a:rPr lang="en-US" sz="63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ничего не называет прямо, а только указывает на человека. Мальчик уже называет самого человека, поэтому эти слова относятся к разным частям речи.
</a:t>
            </a:r>
            <a:endParaRPr lang="en-US" sz="127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Слова-герои в короткой истории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37600" y="1342450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есть кто в предложении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коротком предложении легко увидеть разные части речи. Маша и шарики называют предметы, а слова три и ярких уточняют, сколько их и какие они.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2786025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слова помогают друг другу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она заменяет имя Маша, чтобы не повторять его снова и снова. А улыбнулась и побежала показывают, что делает героиня, и история сразу оживает.
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дети путают признак и действие. Например, красивый описывает предмет, а краснеет сообщает, что кто-то делает или что с ним происходит прямо сейчас.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сравнении слов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045403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трудность — местоимение и имя. Слово он только указывает на человека, а имя мальчика называет его прямо, поэтому их нельзя считать одинаковыми.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5784057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по звучанию слова могут принадлежать к разным частям речи. Чтобы не ошибиться, нужно задать вопрос, понять смысл и посмотреть, с какими словами они связаны.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часть речи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помогает сначала задать вопрос, потом понять значение слова и проверить, как оно изменяется.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3256"/>
            <a:ext cx="3904200" cy="19482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75" y="1173131"/>
            <a:ext cx="3904200" cy="194828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214275" y="370650"/>
            <a:ext cx="8695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Мини-игра: найди часть речи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2635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на ладошке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лежат карточки: дом, синий, бежит, мы, два. Ребёнок берёт их по одной, задаёт вопрос и быстро называет часть речи. Так игра превращается в маленький языковой квест, где каждое слово ищет своё место.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15470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прячется в слове?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тетради появляются короткие слова, будто герои в смешной игре в прятки. Одни называют предмет, другие — признак, действие, замену имени или количество, и всё это можно проверить простым вопросом без спешки и путаницы.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определено верно, легче выбрать правильную форму и не перепутать похожие слова. Это помогает писать аккуратно и уверенно, как настоящий знаток языка.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части речи важны для письма
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диктанте часть речи подсказывает, как слово связано с другими. Тогда предложение не распадается на отдельные кусочки, а звучит дружно и понятно.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чтении части речи помогают быстро понимать смысл текста. Сразу видно, кто действует, какой предмет описывается и сколько их вообще в истории.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маленьком сочинении они делают речь точной и красивой. Слова начинают работать как команда, а текст получается живым, ясным и интересным для читателя.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Существительное называет предмет и отвечает на вопросы кто? что? Оно помогает назвать человека, животное, вещь, явление или событие без лишних объяснений.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Итоговое сравнение частей речи
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называет признак и отвечает на вопросы какой? какая? какое? Благодаря ему предмет становится более точным, ярким и понятным для слушателя.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называет действие и отвечает на вопросы что делает? что делают? Он показывает, что происходит, и часто делает предложение главным и живым.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заменяет имя, а числительное называет количество или порядок. Каждое из них выполняет свою работу, поэтому в языке всем хватает места.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главное!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речи помогают словам работать дружно и без путаницы. Если помнить вопросы и роли слов, легче читать, писать и проверять себя. Так русский язык становится понятным, точным и очень живым.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2026-05-22T01:20:05Z</dcterms:created>
  <dcterms:modified xsi:type="dcterms:W3CDTF">2026-05-22T01:20:05Z</dcterms:modified>
</cp:coreProperties>
</file>