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лаборатория: как научиться цитировать художественное произведение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помогает доказать мысль, а не просто пересказать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передаёт слова автора точно и без искажений. На уроках литературы оно помогает отвечать убедительно, анализировать эпизоды и показывать, что вывод основан на внимательном чтении.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цитирование и зачем оно нужно на уроках литературы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делает характеристику героя точной: она показывает не общее впечатление, а конкретную деталь — реплику, поступок, описание внешности или авторскую оценку.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короткой цитаты легче раскрыть тему и конфликт произведения. Один удачный фрагмент нередко говорит больше, чем длинный пересказ, если он связан с вопросом.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помогает проверить вывод: если мысль подтверждается словами текста, ответ становится доказательным и показывает, что ученик действительно читал произведение внимательно.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цитаты помогают в анализе произведения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Строка, на которую опирается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цитата сразу поддерживает ответ и не отвлекает лишними словами. Она выделяет главное: поступок героя, важную реплику или точную авторскую характеристику. В тексте такая цитата выглядит аккуратно и естественно, как хорошо подобранная опора для рассуждения.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фрагмент вместо длинного отрывка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цитата слишком большая, в ней теряется смысловой центр и ответ становится тяжёлым. Лучше выбрать несколько точных слов или одно яркое предложение. Тогда легче добавить комментарий и показать, почему именно этот фрагмент важен для анализа.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вдумчивого чтения на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книгу с выделенной строкой, закладкой и пометками на полях. Такой образ подчёркивает, что ученик не просто нашёл фразу, а заметил её значение и подготовился использовать её в ответе.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удачная цитата в работе ученика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цитаты из художественного текста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подобрать точный фрагмент и связать его с ответом.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цитировать в художественном произведении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персонажа особенно полезны, когда нужно показать его характер, отношение к событию или конфликт с другими героями. Такая цитата сразу делает ответ живым и конкретным.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внешности, пейзажа или обстановки помогает увидеть настроение сцены и авторскую оценку. В прозе такие фразы часто раскрывают смысл эпизода лучше длинного пересказа.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штрихи, сравнения и меткие характеристики делают образ точным и запоминающимся. Они особенно полезны, когда нужно объяснить, как автор показывает героя или событие.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стоит выбирать образные строки, повторяющиеся слова и выразительные эпитеты. Они помогают передать настроение, главную мысль и особую интонацию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введения цитаты в письменный ответ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длины цитаты и задачи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задача, тем проще выбрать форму: реплика, встроенная цитата или краткое подтверждение тезиса.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оформления цитат в ответе по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менять слова автора по своему усмотрению или переставлять их так, чтобы смысл стал другим. Если нужно сократить фразу, пропуск обозначают многоточием, а не заменяют пересказом.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пунктуация должны совпадать с текстом произведения. Если внутри цитаты требуется пояснение, его выделяют скобками, чтобы читатель видел, что это не слова автора.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подменять цитату общим пересказом или забывать про кавычки. Точная передача текста показывает уважение к автору и аккуратность школьной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точности: что нельзя искажать в цитате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частей помогает не перегружать ответ цитатами и сохранять самостоятельность рассуждения.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ответе собственного анализа, тем естественнее цитата работает как доказательство, а не как замена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для устного и письменного ответа по литературе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хороший ответ с цитатой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встроить цитату в одно предложение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вводят цитату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Цитату можно включить в авторское предложение с помощью слов: пишет, подчёркивает, показывает, признаёт, вспоминает. Тогда фрагмент звучит естественно и помогает сохранить связность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такая форма удобна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Встроенная цитата особенно полезна в кратком ответе, потому что не разрывает фразу. Она делает речь точной, но при этом оставляет место для комментария и вывода.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устный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одной точной цитаты, если она прямо подтверждает главную мысль и не требует длинного объяснения. Главное — выбрать фрагмент, который сразу работает на ответ.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сочинение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развёрнутом ответе удобно использовать 2–3 цитаты: каждая решает свою задачу — показывает героя, раскрывает тему или помогает сделать вывод.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цитирование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цитат слишком много, текст становится тяжёлым и теряет ясность. Важно не количество, а то, насколько каждый фрагмент действительно помогает анализу.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цитат нужно для школьного ответа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цитирования художественного текста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ошибки, их примеры и последствия для письменного ответа. Она помогает проверить цитату до сдачи работы.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поиском цитаты, а с её оформлением и объяснением. Краткая проверка перед сдачей заметно повышает качество ответа.
</a:t>
            </a:r>
            <a:endParaRPr lang="en-US" sz="110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цитировании художественного текста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цитатой после её выбора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цитата превращается в доказательство мысли в ответе по литературе.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без пояснения ещё не доказывает мысль ученика: она просто показывает, что фрагмент найден в тексте, но не раскрывает его смысл и роль в ответе.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 комментарий: почему они всегда связаны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объясняет, что именно видно в цитате: характер героя, авторскую оценку, настроение сцены или важную деталь, связанную с темой урока.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цитата и комментарий стоят рядом, ответ становится связным и понятным: читатель видит не только слова автора, но и вывод ученика.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такая связка особенно важна, потому что она показывает внимательное чтение, умение рассуждать и опираться на текст, а не на догадки.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обращаются к фрагментам, которые прямо связаны с образом героя и развитием действия, поэтому такие цитаты легче всего комментировать.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цитаты о речи и поступках: они быстрее всего раскрывают характер и конфликт. Остальные виды помогают уточнить настроение и авторское отношение.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видов цитирования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цитаты чаще всего помогают в сочинении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цитату в книге быстро и точно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цитату лучше не по случайной странице, а по теме, эпизоду и ключевому слову. Помогают закладки, подчёркнутые строки и короткие заметки на полях.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подготовки удобно заранее выписывать опорные фразы и отмечать важные места в тексте. Тогда нужный фрагмент находится быстрее, а ответ получается точнее и увереннее.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 цитирования в ответе по литературе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частей строится связный ответ с цитатой. Она помогает не потерять логику рассуждения и правильно распределить текст.
</a:t>
            </a:r>
            <a:endParaRPr lang="en-US" sz="11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этот порядок, цитата не затмевает мысль ученика, а поддерживает её. Шаблон делает ответ ясным, последовательным и убедительным.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ответа по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2776955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цитата не перегружает ответ: в ней есть только тот фрагмент, который действительно помогает раскрыть тему и не требует лишних объяснений.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должен точно совпадать с мыслью тезиса. Если после него легко назвать, что он доказывает, значит цитата выбрана верно и уместно.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цитата сразу соединяется с комментариями и выводом. Если связь не получается, лучше заменить её более подходящим фрагментом.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цитата выбрана удачно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цитатного фрагмента перед сдачей работы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финальной проверки помогает избежать неточностей в цитировании и сделать ответ аккуратным.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 литературе помогает не просто вспомнить текст, а точно объяснить мысль автора и свой вывод. Если выбрать её аккуратно, ответ станет ясным, убедительным и по-настоящему литературным.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цитата как инструмент точного чтения и анализа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2026-05-22T12:28:19Z</dcterms:created>
  <dcterms:modified xsi:type="dcterms:W3CDTF">2026-05-22T12:28:19Z</dcterms:modified>
</cp:coreProperties>
</file>