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
</a:t>
            </a:r>
            <a:endParaRPr lang="en-US" sz="27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Преобразуем сумму в произведение и упрощаем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преобразование важно
</a:t>
            </a:r>
            <a:endParaRPr lang="en-US" sz="2053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опирается на распределительное свойство и помогает перейти от суммы к произведению. Этот приём делает выражения удобнее для упрощения, преобразований и дальнейшего решения задач в алгебре 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077064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одного или нескольких одночленов, соединённых знаками «+» и «−». Он может содержать числа, переменные и их произведения.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число, переменная или произведение чисел и переменных. Он не содержит знаков сложения и вычитания внутри своей записи.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 — это выражения, произведение которых даёт исходный многочлен. При разложении мы ищем такие части, из которых можно собрать исходную запись.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является обратным действием к раскрытию скобок. Если при умножении скобок получается исходный многочлен, разложение выполнено верно.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темы — представить выражение в более удобном виде. Это помогает быстрее считать, замечать общие части и готовиться к решению уравнений.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есть ли во всех слагаемых общий числовой делитель или одинаковая буквенная часть. Именно она может стать множителем перед скобками.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Выносим за 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пишут перед скобками, а оставшиеся части записывают внутри. Так выражение становится короче и удобнее для дальнейших преобразований.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полезно раскрыть скобки обратно. Если получается исходное выражение, разложение выполнено правильно.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нахождения общего множителя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«Разложение многочленов на множители»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выделить общий числовой и буквенный множитель в разных выражениях.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общий делитель чисел, затем общую буквенную часть. Это основной шаг перед вынесением за скобки.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способом группировки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Разбиваем на 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всего многочлена не виден сразу, слагаемые удобно объединить в группы. Обычно этот способ применяют для выражений из четырёх слагаемых.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общий множитель в группах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группе отдельно находят общий множитель и выносят его за скобки. После этого выражение часто начинает напоминать произведение двух одинаковых скобок.
</a:t>
            </a:r>
            <a:endParaRPr lang="en-US" sz="1359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разных группах появляется одинаковая скобка, её выносят ещё раз. Так получается аккуратное разложение в виде произведения.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ax+ay+bx+by удобно сгруппировать первые два и последние два слагаемых. В результате получаем (a+b) (x+y), что показывает смысл приёма.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разложения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подходящий приём и избежать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скобки у (a+b)², получится a²+2ab+b². В середине всегда стоит удвоенное произведение двух слагаемых.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(a−b)² получаем a²−2ab+b². Знак в середине меняется, но последняя часть формулы остаётся положительной.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полный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можно быстро распознать по первой, средней и последней части. Например, x²+6x+9 и a²−10a+25 сразу приводятся к квадрату двучлена.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связывают многочлен с произведением скобок и помогают узнавать нужный вид выражения быстрее.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сокращённого умножения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работают как готовые шаблоны: увидев знакомую структуру, можно сразу записать разложение.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имеет вид a²−b², его раскладывают как (a−b) (a+b). Это одна из самых удобных и часто используемых формул.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x²−16 = (x−4) (x+4), а 9y²−25 = (3y−5) (3y+5). Здесь каждое число также представлено в виде квадрата.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действительно ли оба слагаемых являются квадратами. Если да, остаётся записать скобки с одинаковыми числами и разными знаками.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квадратного трёхчлена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многочлена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вида x²+bx+c удобно раскладывать на два двучлена, если старший коэффициент равен 1. Тогда нужно подобрать такие числа, чтобы их сумма давала b, а произведение — c.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подбора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x²+7x+12 подходят числа 3 и 4: их сумма равна 7, а произведение — 12. Поэтому получаем разложение x²+7x+12=(x+3) (x+4).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полезно раскрыть скобки и убедиться, что получилось исходное выражение. Такой способ помогает не только находить множители, но и быстрее замечать ошибки в вычислениях.
</a:t>
            </a:r>
            <a:endParaRPr lang="en-US" sz="12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умножением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«Разложение многочленов на множители»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разложения, результата умножения и исходного многочлена помогает быстро проверить правильность ответа.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раскрытия скобок получается исходное выражение, разложение выполнено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возникают на первых шагах: выборе способа и записи знаков. Поэтому полезно каждый ответ сразу проверять раскрытием скобок.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самой идеей разложения, а с невнимательностью при записи формулы и проверке результата.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по теме; значения на диаграмме — условная шкала для сравнения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решением уравнений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уравнение часто принимает вид произведения, равного нулю. Это удобно, потому что можно сразу применить правило нулевого произведения и искать отдельные множители.
</a:t>
            </a:r>
            <a:endParaRPr lang="en-US" sz="1254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равно нулю, то хотя бы один множитель должен быть нулём. В примере x²−5x=0 получаем x(x−5)=0, откуда x=0 или x=5.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сокращает вычисления и делает уравнение более наглядным. После нахождения корней полезно подставить их в исходное выражение и убедиться, что оно действительно обращается в ноль.
</a:t>
            </a:r>
            <a:endParaRPr lang="en-US" sz="11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пара скобок часто позволяет сократить дробь за один шаг.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быстро упростить алгебраическую дробь и убрать лишние множители из числителя и знаменателя.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многочленом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подходящий способ разложения и проверить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можно мысленно разбить на несколько меньших прямоугольников и найти его площадь как сумму их площадей. Затем эта же величина записывается короче — как произведение сторон. Так алгебраическое разложение становится наглядным и понятным через рисунок.
</a:t>
            </a:r>
            <a:endParaRPr lang="en-US" sz="1138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 сумма частей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разбитой фигуры выражены буквами, сумма площадей частей превращается в многочлен, а полная сторона — в скобки. На примере x²+5x+6 легко увидеть, как одна модель соединяет геометрию и алгебру.
</a:t>
            </a:r>
            <a:endParaRPr lang="en-US" sz="1198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разложения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из школьных заданий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2x²+8x общий множитель виден сразу: это 2x. После вынесения получаем 2x(x+4), и запись становится короче, чем исходный многочлен.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3m²−12 сначала можно вынести 3, а затем заметить разность квадратов: m²−4=(m−2) (m+2). В итоге получаем 3(m−2) (m+2).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a²−2a−15 подбирают числа, которые в сумме дают −2, а в произведении — −15. Подходят −5 и 3, поэтому разложение имеет вид (a−5) (a+3).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095" y="1531350"/>
            <a:ext cx="4134210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способов разложения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выбрать нужный приём по виду многочлена.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разложения выбирают по виду многочлена: сначала ищут самый простой приём, затем переходят к более специальным формулам.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 строится на известных правилах и требует внимательного выбора способа. Этот навык помогает упростить выражение, решить уравнение и проверить результат раскрытием скобок.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2026-05-29T23:45:02Z</dcterms:created>
  <dcterms:modified xsi:type="dcterms:W3CDTF">2026-05-29T23:45:02Z</dcterms:modified>
</cp:coreProperties>
</file>