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Океания: общий обзор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Материк, океан и тысячи островов в одном регионе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регион важно изучать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помогает увидеть регион как единое пространство с разной историей, природой и уровнем развития.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определяет регион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на перекрёстке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между Индийским и Тихим океанами и почти целиком занимает крупнейший островной материк Земли. На её территории сосредоточены пустыни, влажные побережья, крупные города и редкие природные ландшафты.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рассеянных островов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включает Меланезию, Микронезию и Полинезию — огромную сеть островов, разбросанных на тысячах километров. Здесь небольшие суши соседствуют с обширными морскими пространствами и тесной зависимостью от океана.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региона — Австралия, Новая Зеландия и Папуа — Новая Гвинея. Они различаются размерами, населением и природными условиями, но вместе задают основную географическую рамку всего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пространство влияет на жизнь региона
</a:t>
            </a:r>
            <a:endParaRPr lang="en-US" sz="3066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заметны большие океанические расстояния: между многими островами путь измеряется сотнями километров. Это делает авиацию и морское сообщение не просто удобством, а необходимым условием связи.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расстояния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 распределено неравномерно: крупные города сосредоточены в Австралии и Новой Зеландии, а на многих островах плотность очень низкая. Пространство здесь важнее, чем кажется на обычной карте.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заселённость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островных государств имеют небольшую площадь суши, но контролируют большие морские зоны. Это усиливает значение рыболовства, портов, прибрежной безопасности и международного морского права.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морская территория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занимает почти весь материк, тогда как островные страны зависят от берега и транспортных коридоров. Поэтому география напрямую влияет на торговлю, туризм и устойчивость экономики.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 острова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и природные контрасты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климата в регионе особенно резко ощущаются между засушливой Австралией и более влажными островами.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засушливых и тропических зон объясняет пожары, засухи и риск циклонов в разных частях региона.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картам Австралии и Океании; учебная схема
</a:t>
            </a:r>
            <a:endParaRPr lang="en-US" sz="12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региона: эндемики и уязвимость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Кенгуру, коала, утконос и ехидна стали символами Австралии, потому что эволюционировали в условиях длительной изоляции. Многие из этих видов не встречаются больше нигде на планете.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Австралии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известна птицей киви и рядом других эндемичных видов. Островная изоляция позволила сохранить уникальные формы жизни, но сделала их особенно уязвимыми к чужеродным хищникам.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островные виды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сообщества Океании формируют сложные морские экосистемы. Они поддерживают рыболовство, защищают берега и служат средой обитания для тысяч организмов, зависящих от тёплой чистой воды.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богатство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виды, завезённые человеком, меняют баланс экосистем быстрее, чем многие аборигенные виды успевают адаптироваться. Поэтому охрана природы здесь тесно связана с контролем биологической безопасности.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равновесие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комплексы, определяющие регион
</a:t>
            </a:r>
            <a:endParaRPr lang="en-US" sz="2244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у северо-восточного побережья Австралии — крупнейшая коралловая система мира. Его протяжённость около 2300 километров, и он включает тысячи рифов и островков.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Атоллы и хрупкие почвы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атоллы Океании отличаются тонким слоем почв и ограниченными ресурсами пресной воды. Из-за этого они особенно чувствительны к штормам, засухам и повышению уровня моря.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тропики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влажные тропики встречаются в северных районах и на отдельных островах. Здесь особенно заметны сезонность осадков, богатство растительности и высокая зависимость экосистем от климата.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Эвкалиптовые леса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Эвкалиптовые леса характерны для значительной части Австралии. Они приспособлены к жаре, бедным почвам и пожарам, а потому стали важной частью местных природных ландшафтов.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коренных народов: память, которая жива
</a:t>
            </a:r>
            <a:endParaRPr lang="en-US" sz="2553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связь с 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аборигены и народы Торресова пролива сохраняют традиции, уходящие в глубокую древность. Их связь с землёй выражалась в особых правилах пользования ресурсами, в мифах, песнях и ритуалах.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мудрость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общества островов Тихого океана развивали навигацию, устную историю и общинные формы жизни, приспособленные к морской среде. Эти знания помогали выживать на удалённых островах и передавались поколениями.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Маори и национальная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Маори в Новой Зеландии создали богатую культурную традицию, где важны родство, коллективная память и уважение к предкам. Их язык, искусство и общественные практики заметно влияют на современную жизнь страны.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передаются знания и традиции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Звёздная навигация помогала мореплавателям ориентироваться на открытом океане без карт и приборов. По небесным ориентирам определяли курс, сезон и направление к нужным островам.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 звёздам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Наскальная живопись, резьба по дереву и ткачество сохраняли историю родов, маршруты, мифы и представления о мире. Через искусство передавались не только образы, но и знания о природе.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память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многие школы и государственные программы поддерживают коренные языки. Это важно не только для культурного разнообразия, но и для сохранения исторической преемственности и самоуважения общин.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языков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Ритуальные танцы и песни закрепляли связь между людьми, предками и землёй. Они сопровождали важные события общины и помогали хранить коллективную идентичность даже при внешних переменах.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 общинная связь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европейской колонизации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морские путешествия в регион связаны с голландскими, британскими и французскими экспедициями. Эти контакты изменили европейские представления о Тихом океане и открыли путь последующей колонизации.
</a:t>
            </a:r>
            <a:endParaRPr lang="en-US" sz="783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экспедиции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XVIII–XIX веках европейское присутствие усилилось в Австралии и на ряде островов. Вместе с переселением пришли новые формы власти, торговли и земельного контроля, часто вытеснявшие местные общины.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колониального контроля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повлияла на распределение земель и образ жизни коренных народов. Она сопровождалась конфликтами, демографическими потерями и постепенным включением региона в мировую экономику.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период начали формироваться политические и хозяйственные основы будущих государств. Разные территории пошли собственными путями — от прямого управления до автономии и независимости.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государственности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экспедиций к государствам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формирования государств региона от колониального освоения к политической самостоятельности.
</a:t>
            </a:r>
            <a:endParaRPr lang="en-US" sz="13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государственности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территорий региона и возможные варианты политического развития.
</a:t>
            </a:r>
            <a:endParaRPr lang="en-US" sz="13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01710"/>
            <a:ext cx="4791900" cy="15291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материк и острова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разную экономическую структуру: материковые страны опираются на широкий набор отраслей, а островные — на узкие, но важные источники дохода.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территория и рынок, тем сильнее зависимость от внешних потоков, сезонности и международной поддержки.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географическим материалам региона.
</a:t>
            </a:r>
            <a:endParaRPr lang="en-US" sz="12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по типам территорий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различие в хозяйственной специализации. В Австралии и Новой Зеландии значимы экспортные и сервисные отрасли, а на островах — более узкая занятость.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Материковые экономики более диверсифицированы, а островные территории сильнее зависят от нескольких базовых секторов.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экономике Австралии, Новой Зеландии и островов Океании.
</a:t>
            </a:r>
            <a:endParaRPr lang="en-US" sz="12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культурной среды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доминирует в Австралии и Новой Зеландии, но в Океании сосуществуют сотни местных языков, отражающих сложную историю расселения и контактов.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широко распространено, однако в повседневной жизни сохраняются местные обряды, семейные нормы и традиции общины, которые не сводятся к одной религиозной модели.
</a:t>
            </a:r>
            <a:endParaRPr lang="en-US" sz="1286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традиции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сёлах заметно сочетание западных и местных привычек: общие праздники, семейные собрания, уважение к старшим и взаимопомощь внутри сообщества.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передаётся через песни, рассказы, церемонии и школу; во многих странах поддержка родных языков стала частью государственной культурной политики.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формируют регион
</a:t>
            </a:r>
            <a:endParaRPr lang="en-US" sz="2709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Маорийское наследие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Маорийская культура в Новой Зеландии хорошо видна в языке, ритуалах и общественных символах. Она стала не только наследием прошлого, но и важной частью современной национальной идентичности.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идентичности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татуировка и устное искусство в ряде островных обществ сохраняют память о происхождении, родстве и статусе. Это не просто украшение, а язык культурной принадлежности.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Океанический стиль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Серфинг, музыкальные фестивали и уличные выступления подчёркивают открытость региона к океаническому образу жизни. Они связывают природную среду, досуг и туризм.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часть жизни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Регби, австралийский футбол и школьный спорт формируют сильную спортивную культуру. Для многих молодых людей соревнования становятся способом социализации, дисциплины и командной ответственности.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0897"/>
            <a:ext cx="4791900" cy="169830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доступность территорий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зависит не только от природных ландшафтов, но и от доступности территории. Для малых островов транспорт и связь часто важнее, чем для крупных стран.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привлекательность региона велика, но её реализация зависит от транспорта, цифровой связности и устойчивой логистики.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туризму и инфраструктуре стран Австралии и Океании.
</a:t>
            </a:r>
            <a:endParaRPr lang="en-US" sz="12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региона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ключевые климатические воздействия и их последствия для островных и прибрежных территорий.
</a:t>
            </a:r>
            <a:endParaRPr lang="en-US" sz="13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различий к общим задачам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ценности природы усилило интерес к сохранению рифов, лесов и уникальных видов, поскольку именно они поддерживают туризм, науку и качество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сформировался как пространство резкого неравенства: крупные материковые экономики соседствуют с малыми островными обществами, сильно зависящими от моря и внешних связей.
</a:t>
            </a:r>
            <a:endParaRPr lang="en-US" sz="1144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контраст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растёт внимание к правам коренных народов, языкам и культурным практикам, которые помогают укреплять историческую память и общественную идентичность.
</a:t>
            </a:r>
            <a:endParaRPr lang="en-US" sz="1191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признание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региона связано с диверсификацией экономики, региональной кооперацией и адаптацией к климатическим рискам, особенно для островных государств.
</a:t>
            </a:r>
            <a:endParaRPr lang="en-US" sz="117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 сотрудничество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учит видеть разнообразие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 — это не один тип территории, а целый океанический мир с разными историями и возможностями. Его устойчивое будущее зависит от сотрудничества, бережного отношения к природе и уважения к культурному многообразию.
</a:t>
            </a:r>
            <a:endParaRPr lang="en-US" sz="141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2026-07-27T03:45:04Z</dcterms:created>
  <dcterms:modified xsi:type="dcterms:W3CDTF">2026-07-27T03:45:04Z</dcterms:modified>
</cp:coreProperties>
</file>