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зарубежной литературы конца XIX — начала XX 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перелома: новые темы, формы и представления о человеке.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пороге перемен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пороге перемен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 научные открытия меняют повседневность и взгляд на человека. Литература все чаще показывает не только события, но и скрытые причины поступков, нравственный выбор и внутреннюю тревогу личности.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 сохраняет точность наблюдения за бытом, социальной средой и привычками героев, показывая, как повседневные обстоятельства формируют характер и судьбу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Томаса Манна, Теодора Драйзера и Ги де Мопассана особенно заметны темы денег, статуса, семейных связей и давления общества на личность.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проза рубежа веков соединяет внешнюю достоверность с тонким психологическим анализом, поэтому бытовая деталь становится способом раскрыть внутренний конфликт.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реализм: внимание к повседневной жизни и обществу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Натурализм: человек и сила среды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Натурализм исходит из мысли, что человек во многом зависит от наследственности, среды и жизненных условий. Поэтому судьба героя изображается как результат действия объективных сил, а не только личной воли.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стороны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этого направления часто показаны бедность, тяжёлый труд, болезнь, зависимость и бытовая жестокость. Эмиль Золя в цикле «Ругон-Маккары» последовательно исследует влияние семьи и общества на жизнь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не статистику, а степень художественного влияния направлений в эпохе.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литературы рубежа веков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реализм и символизм; остальные направления либо дополняют их, либо выступают как переходные формы.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темы; точные количественные данные отсутствуют.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считают, что художественный образ не исчерпывается одним смыслом: он должен вызывать ассоциации, настраивать читателя и открывать скрытую идею произведения.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тайна, намек и многозначный образ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Шарля Бодлера, Поля Верлена и Стефана Малларме важны музыкальность стиха, звуковые повторы, цветовые оттенки и особая атмосфера, создающая ощущение недосказанности.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помогает говорить о душе, страхе, надежде и тайне бытия там, где прямое высказывание кажется слишком бедным для сложного внутреннего опыта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импрессионистическая манера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Мимолетное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фиксирует не итоговую картину, а мгновение восприятия: взгляд, звук, жест или случайную деталь, из которых складывается переживание героя.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оттенки, полутени и зрительные ассоциации. Они передают настроение точнее, чем подробное описание события или характера.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из коротких наблюдений, не всегда связанных строгим сюжетом. Так усиливается ощущение изменчивости мира и субъективности взгляда.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фразы, ритм и повторы создают эмоциональный фон. Поэтому читатель воспринимает не только смысл, но и тончайшие колебания настроения.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Анри Ибсен и обновление социальной драмы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Анри Ибсен и обновление социальной драмы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перенес центр драматического действия внутрь человеческих отношений. В «Кукольном доме» и «Привидениях» внешняя интрига важна меньше, чем столкновение долга, свободы и личной ответственности.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разоблачают семейное лицемерие и давление общественной морали, а также требуют от зрителя внимательного чтения подтекста. Именно поэтому Ибсен стал одним из создателей театра нового типа.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Оскар Уайльд развивает эстетизм и тему двойственности личности, показывая, как внешняя красота может скрывать нравственный распад и внутреннюю пустоту.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Герберт Уэллс соединяет социальную проблематику с научной фантастикой, чтобы говорить о будущем общества, власти техники и неравенстве.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Джозеф Конрад обращается к колониальному опыту и психологической напряженности, исследуя испытание человека в экстремальных обстоятельствах и моральную неоднозначность выбора.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литература рубежа веков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Джеймс Джойс ищет новые способы повествования и тем самым подготавливает переход от викторианской прозы к модернизму.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национальные литературы отвечали на общие культурные вызовы рубежа веков.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эпохи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заметны общие темы эпохи: кризис личности, социальное давление и поиск новых художественных форм.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произведения зарубежной литературы рубежа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литература: утонченность, ирония, психологизм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способ взгляда на мир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Анатоль Франс строит прозу на тонкой иронии и интеллектуальной дистанции, показывая противоречия эпохи без прямых нравоучений. Его тексты соединяют ясность стиля с критическим взглядом на общественные иллюзии.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и декаданс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Жорис-Карл Гюисманс обращается к внутренней замкнутости личности, усталости от внешнего мира и поиску искусственной красоты. В его книгах особенно заметно настроение культурного кризиса и отстранения от повседневности.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Поэты-символисты развивают изысканный образный язык, где важны ритм, звук и намек. Французская поэзия рубежа веков превращает слово в средство передачи не только смысла, но и оттенков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рубежа веков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реализма XIX века к натурализму, символизму и раннему модернизму через постепенное усложнение художественных средств.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Достоевского поразили европейских писателей напряженным анализом совести, свободы и вины. Его герои показали, что внутренний конфликт может быть важнее внешнего действия.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русской литературы ускорили обновление художественной формы в Европе. Особенно заметно это сказалось на развитии психологического романа и новой драмы начала XX 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предложил иную художественную логику: недосказанность, бытовую деталь и открытый финал. Такой способ письма помог европейской прозе и драме передавать жизнь без прямых выводов.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как важный ориентир для Европы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часто переплетаются в одном произведении, создавая ощущение тревожного, нестабильного мира и усиливая внимание к личному выбору героя.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рубежа веков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темы внутреннего конфликта и свободы: они объединяют разные направления и показывают общий духовный поворот эпохи.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зарубежной литературы конца XIX — начала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в литературе конца XIX — начала XX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чужих лиц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большого города человек легко теряет чувство опоры: вокруг движется толпа, но рядом почти нет настоящей близости. Этот образ особенно выразителен в прозе, где герои живут среди шума, рекламы и постоянной спешки.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вокзалы, квартиры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города у Драйзера, Конрада и раннего Джойса связано не только с улицами, но и с производством, пересадками, тесными комнатами. Такая среда подчеркивает зависимость человека от ритма современной цивилизации и случайности судьбы.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переполненном городе герой остается внутренне изолированным. Контраст между внешней активностью и духовной пустотой делает городской пейзаж не фоном, а важной частью смысла произведения.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рубежа веков часто сомневается в себе и не находит цельного ответа на вопрос, кем он должен быть. Его сознание заполнено тревогой, воспоминаниями и внутренними противоречиями.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герой: внутренний разлад и поиск смысла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стремится к свободе, но постоянно ощущает давление денег, статуса и общественных ожиданий. Поэтому личный выбор становится для него не частной, а нравственной проблемой.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становятся не поступки, а мысли, паузы и скрытые чувства. Писатели показывают, как человек переживает сомнение, стыд, надежду и страх внутри самого себя.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героя отражает духовную неустойчивость эпохи. Литература все чаще интересуется не успехом, а поиском смысла и способности сохранить личность в мире перемен.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устойчивым повествовательным схемам приходит более свободная организация текста, где важны ассоциации, детали восприятия и смена точек зрения.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психологизма и обновление формы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1910-м годам литература заметно смещается к субъективности и эксперименту, что подготавливает полноценный модернизм.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тенденций 1890-х — 1910-х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Ибсена и Уайльда сосредотачивается на скрытом конфликте, поэтому реплика, пауза и недомолвка становятся не менее важными, чем сам сюжет. Зритель должен читать смысл между строк.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Чехова и Мопассана особенно точно передает мгновение душевного движения. Короткая форма позволяет сосредоточиться на детали, настроении и неожиданном повороте внутреннего состояния героя.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театр, и малая проза успешно передают сложность эпохи без длинных объяснений. Их выразительность строится на подтексте, символе и открытом финале, который заставляет читателя думать дальше.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малая проза как ведущие формы обновления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различались основные направления по способу изображения человека, художественному языку и предпочитаемым жанрам.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направлений рубежа веков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по-разному отвечают на один вызов: как показать человека в мире, который стал сложнее, тревожнее и менее предсказуемым.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зарубежной литературе конца XIX — начала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открывшая новую эпоху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 изменил европейскую литературу: она научилась глубже показывать душевную жизнь, смелее обновлять форму и точнее говорить о тревогах человека в современном мире.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2026-05-23T10:32:22Z</dcterms:created>
  <dcterms:modified xsi:type="dcterms:W3CDTF">2026-05-23T10:32:22Z</dcterms:modified>
</cp:coreProperties>
</file>