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Михалков. «В снегу стояла ёлочка»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сказка о маленькой ёлочке, которую хочется беречь.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и стихотворение для детей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умел писать просто и ясно, поэтому его стихи легко запоминаются. «В снегу стояла ёлочка» особенно близко младшим школьникам: в нём есть зима, лес, новогоднее ожидание и доброе чудо.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маленькая ёлочка, которая стоит в снегу среди зимнего леса. Она сразу привлекает внимание своей хрупкостью и тихой красотой.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соединяет простую картину природы с праздничным настроением. Снег, лес и ёлочка напоминают о Новом годе, подарках и семейном тепле.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стихотворении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нескольких строках ощущается спокойный зимний день. При этом обычное деревце будто становится особенным — почти сказочным.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ёлочка становится главным героем стихотворения и вызывает тёплые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В. Михалкова «В снегу стояла ёлочка»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ёлочка в снегу превращает зимний пейзаж в добрую историю и помогает увидеть природу по-новому.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вокруг ёлочки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снег, холод и тишина создают спокойный фон. На этом фоне маленькая ёлочка выглядит особенно заметной и трогательной.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зимняя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леса помогает представить чистый, сказочный зимний день. Кажется, что всё вокруг замерло и ждёт чего-то доброго.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светлое и спокойное. В нём нет тревоги, зато есть мягкая радость от зимней красоты и ожидания праздника.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похоже на тихий предновогодний миг, когда всё вокруг чуть-чуть волшебно. Даже снег кажется не холодным, а нарядным.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вызывает добрую улыбку. Хочется смотреть на ёлочку как на маленькое чудо и ждать праздничного настроения вместе с ней.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картину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создаёт ощущение зимы и делает картину чистой, светлой и немного сказочной.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представить место действия и почувствовать, что ёлочка стоит совсем одна среди природы.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холод, тишину и белый пейзаж, из-за которых маленькое деревце особенно выделяется.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Напоминает о Новом годе и делает стихотворение радостным, тёплым и близким детям.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ёлочки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простой лесной картины возникает ощущение праздника и доброты.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как символ Нового года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ёлка сразу напоминает о зимнем празднике. Её украшают огоньками, игрушками и ставят в доме как главный знак Нового года.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хорошо знают этот образ, потому что ёлку наряжают и в семье, и в школе. Она собирает всех вместе и создаёт весёлое ожидание подарков.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лесная ёлочка как будто заранее говорит о празднике. Она не украшена, но уже несёт в себе настроение чуда и радости.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маленьких вещей в лесу. Даже простая ёлочка становится важной и достойной бережного отношения.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не ломать ветки, не вредить деревьям и внимательнее смотреть на живую природу. Это очень полезный и тихий урок.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 природе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показывает, что забота о лесу начинается с уважения. Если научиться любить одно маленькое деревце, легче полюбить весь мир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понятный язык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выбирает короткие строки и самые знакомые слова, поэтому стихотворение легко читать вслух без запинки и сразу понимать смысл каждой картины.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 помогает детям запоминать текст по частям: одна строка будто подсказывает следующую, и стихотворение звучит спокойно, ровно и дружелюбно.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сложных образов или трудных оборотов, зато есть точные зимние слова, которые быстро вызывают в памяти снег, лес и ёлочку.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особенно удобен для младших школьников: он помогает пересказывать стихотворение своими словами и не терять его добрую, светлую интонацию.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зимнего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создаёт ощущение спокойного утра в заснеженном лесу. Читатель будто видит, как вокруг лежит мягкий снег, а маленькая ёлочка стоит совсем одна и кажется особенно трогательной.
</a:t>
            </a:r>
            <a:endParaRPr lang="en-US" sz="971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строках зимняя картина постепенно превращается в новогоднюю. Простые детали напоминают о ёлке, огоньках и семейном веселье, поэтому чтение оставляет приятное чувство ожидания чуда.
</a:t>
            </a:r>
            <a:endParaRPr lang="en-US" sz="87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 к ёлочке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стихотворения хочется смотреть на лесное деревце бережнее. Оно воспринимается не как обычное растение, а как маленькая живая героиня, которой хочется пожелать добра и весёлого праздника.
</a:t>
            </a:r>
            <a:endParaRPr lang="en-US" sz="911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чтение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ожидания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появляется тихая зимняя картина: снег, холод и неподвижный лес.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Ёлочка в одиночестве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останавливается на маленькой ёлочке, которая стоит среди снега и будто чего-то ждёт.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ожидание становится похожим на предновогоднее настроение: тихое, уютное и очень светлое.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2598" y="2679413"/>
            <a:ext cx="329428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оживления природы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Ёлочка как героиня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Деревце показано так, будто у него есть свой характер. Благодаря этому ребёнок видит не просто лесной предмет, а добрую маленькую героиню.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Оживлённый образ вызывает неравнодушие. Хочется беречь ёлочку, как берут под защиту кого-то маленького, хрупкого и очень симпатичного.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становится похожей на живое существо, её легче понять. Стихотворение сразу воспринимается сердечно и по-домашнему.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таком изображении кажется не холодным, а волшебным. Обычный снег превращается в часть маленькой новогодней сказки.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Новогодний праздник и семья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 русской традиции собирает вокруг себя детей и взрослых. Она становится центром дома, где всем хочется вместе ждать праздника и улыбаться.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ёлка связана с подарками, огоньками и нарядной комнатой. Поэтому даже лесная ёлочка в стихотворении напоминает о домашнем тепле.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подсказывает: праздник особенно радостный, когда его готовят вместе. Общие хлопоты, ожидание и хорошее настроение делают Новый год по-настоящему тёплым.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ёлки соединяет природу и семью. Маленькое лесное деревце как будто уже участвует в будущем веселье и заранее приносит в дом радость.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легко удержать в памяти: они звучат чётко, почти как маленькие шаги по снегу, и не перегружают внимание младшего школьника.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зимние образы помогают представить картину целиком. Стоит вспомнить снег или ёлочку — и в памяти сразу оживает весь стих.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рифма делает текст звучным и мелодичным. Его удобно читать по частям, разучивать наизусть и пересказывать без лишнего напряжения.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ёлочка в снегу становится символом праздника, добра и ожидания чуда.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Михалкова «В снегу стояла ёлочка»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одна лесная ёлочка показывает, как в простом можно увидеть красивое и важное. Она соединяет зимнюю природу, новогоднее настроение и бережное отношение к живому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рисунок со снежным лесом, мягкими сугробами и маленькой пушистой ёлочкой в центре. Светлые голубые и белые оттенки помогут передать тишину зимнего дня.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добавить праздничное настроение, можно использовать тёплое сияние, будто от далёких огоньков. Тогда иллюстрация будет одновременно спокойной, нарядной и немного сказочной.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стихотворению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впечатлений, которые возникают при чтении стихотворения С. Михалкова.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сказка в нескольких строках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Михалкова удивительно просто рассказывает о зиме, празднике и доброте. Маленькая ёлочка запоминается как тёплый символ Нового года и заботы о природе.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2026-05-24T00:45:13Z</dcterms:created>
  <dcterms:modified xsi:type="dcterms:W3CDTF">2026-05-24T00:45:13Z</dcterms:modified>
</cp:coreProperties>
</file>