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разнообразие костей и их соединений в организме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типы костей, их строение и соединения для понимания работы скелета.
</a:t>
            </a:r>
            <a:endParaRPr lang="en-US" sz="179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система состоит из свыше 200 костей, обеспечивающих форму тела, защиту органов и движение. С возрастом их структура изменяется под влиянием факторов роста и нагрузок.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костной системы 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 имеют удлинённую форму с телом (диафизом) и концами (эпифизами). Внутри находится костный мозг, который бывает красным и жёлтым.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бедренную и плечевая кости, которые служат рычагами для мышц, обеспечивая движение конечностей и опору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кости: строение и функции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губчатых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кости состоят из переплетённых костных трабекул и костного мозга между ними. Такая структура придаёт им прочность и легкость, позволяя выдерживать большие нагрузки.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кости расположены в запястье, стопе и позвонках, где обеспечивают амортизацию движений и поддержку веса тела, снижая риск травм при ходьбе и беге.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кости: особенности строения и функции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304" y="1394038"/>
            <a:ext cx="3883391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кости адаптирован для выполнения специфических функций в организме.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типы костей по форме, расположению и функциям.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костей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 доминируют в конечностях, обеспечивая движение и опору тела.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трубчатых костей связано с их ролью в подвижности и поддержке тела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типов костей в человеческом скелете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44" y="3055087"/>
            <a:ext cx="18806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костях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скелет содержит примерно 206 костей, что обеспечивает надежную поддержку и защиту организма.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кость — бедренная, достигает до 46 см, самая короткая — стремечко в ухе всего около 2,5 мм.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костей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возрасте костей больше — до 270, так как многие из них ещё не срослись, например, кости черепа.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у детей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часть костей срастается, формируя прочные единственные структуры в скелете взрослого человека.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костей с возрастом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— внешний слой, обеспечивающий питание и рост кости; компактное вещество придаёт прочность и защищает внутренние 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Губчатое вещество расположено внутри, содержит красный и жёлтый костный мозг, отвечающий за кроветворение и запас жира соответственно.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длинной трубчатой кости: детали и подписи
</a:t>
            </a:r>
            <a:endParaRPr lang="en-US" sz="2559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видов костей в организме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кости черепа, лопатки и тазовую область. Они защищают жизненно важные органы и образуют крепкие полости.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и смешанные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расположены в запястьях и позвонках, обеспечивая амортизацию, а смешанные, например, позвонки, сочетают разнообразные функции и строение.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преимущественно в руках и ногах, эти кости играют главную роль в движении и опоре тела, например, плечевая и большеберцовая кости.
</a:t>
            </a:r>
            <a:endParaRPr lang="en-US" sz="10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плоских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имеют два слоя компактного вещества, между которыми находится губчатое вещество. Такая структура усиливает защиту и поддерживает лёгкость костей.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— защита органов и формирование полостей. Примеры включают лопатки, тазовые кости и некоторые кости черепа.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плоских костей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 сочетают признаки компактного и губчатого вещества, что делает их особенно прочными и способными выдерживать значительные нагрузки. Они выполняют важную функцию поддержки тела, распределяя вес.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костей — позвонки и кости основания черепа. Их сложное внутреннее строение обеспечивает равномерное распределение давления и стабильность скелета в различных условиях движения и 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кости: особенности строения и роль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 представляют собой прочные сращения костей, как швы черепа, обеспечивающие защиту мозга и неподвижность отдельных участков скелета.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 — это суставы, позволяющие выполнять широкий спектр движений. Они устроены так, чтобы обеспечивать гибкость и одновременно прочность в работе конечностей.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 состоят из хрящевой ткани, как межпозвоночные диски, которые обеспечивают ограниченную подвижность и амортизацию при движениях позвоночника.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соединений костей человека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суставов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суставов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состоит из суставных поверхностей костей, окружающей капсулы и полости. В полости находится синовиальная жидкость, которая смазывает сустав, уменьшая трение и позволяя плавно двигаться костям.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суставов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бывают разных типов — шаровидные, блоковидные и седловидные, обеспечивая разные виды движений. Например, плечевой сустав позволяет вращение, а локтевой — сгибание и разгибание.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суставов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суставам тело человека может выполнять сложные движения. Они соединяют кости и передают силу мышц, позволяя ходить, бегать, поднимать предметы и выполнять разнообразные действия.
</a:t>
            </a:r>
            <a:endParaRPr lang="en-US" sz="9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— это соединения, которые плотно скрепляют кости черепа, обеспечивая прочность и защиту головного мозга от внешних повреждений. Они состоят из плотной соединительной ткани.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швов происходит постепенно в детстве и подростковом возрасте. По мере взросления эти соединения становятся всё более прочными и окончательно фиксируются, ограничивая подвижность костей.
</a:t>
            </a:r>
            <a:endParaRPr lang="en-US" sz="1073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соединения: швы черепа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суставы объединяют кости с помощью хрящевой ткани, что обеспечивает умеренную подвижность и амортизацию. Примером служат межпозвоночные диски, расположенные между позвонками.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Межпозвоночные диски содержат желеобразное ядро, которое снижает трение и распределяет нагрузку на позвоночник во время движений и сидения, предотвращая повреждения и усталость тканей.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соединения: хрящевые структуры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18451"/>
            <a:ext cx="4374900" cy="18649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неподвижных, полуподвижных и подвижных соединений по подвижности и функциям.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соединения костей адаптированы под свои функции, от защиты до обеспечения подвижности 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видов соединений костей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происходит за счёт активности клеток надкостницы и зон роста в хряще — метафиз. Особенно быстрый рост наблюдается в детстве и подростковом возрасте, когда формируются размеры тела.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примерно 25 лет зоны роста закрываются, и длина костей становится постоянной. Оссификация — превращение хряща в костную ткань — завершает процесс формирования скелета.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костей у человека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костей и суставов: основные виды и заживление
</a:t>
            </a:r>
            <a:endParaRPr lang="en-US" sz="243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и их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 суставов сопровождаются смещением костей в суставной сумке, вызывая боль и ограничение движений. Они требуют срочной медицинской помощи для восстановления нормального положения суставов.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и ушибы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 и ушибы мышц вызывают отёк, боль и затруднение движения. Важно обеспечить покой и правильное лечение, чтобы избежать осложнений и ускорить восстановление.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Переломы: виды 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бывают полными и неполными, сопровождаясь нарушением целостности кости. Лечение требует иммобилизации, а сращение костной ткани занимает обычно 4–8 недель, обеспечивая восстановление прочности.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крепких костей необходимо достаточное потребление кальция и витамина D, которые способствуют их минерализации и укреплению. Источники — молочные продукты, рыба и солнечный свет.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повышают прочность костей, а профилактика травм включает упражнения на силу и гибкость, а также соблюдение мер безопасности при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костей: питание и профилактика заболеваний
</a:t>
            </a:r>
            <a:endParaRPr lang="en-US" sz="2465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о костях и их соединениях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встречаются различные по строению и функциям кости и соединения. Поддержание здоровья скелета возможно через полноценное питание, физическую активность и своевременную заботу о состоянии костей.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2026-05-09T14:06:53Z</dcterms:created>
  <dcterms:modified xsi:type="dcterms:W3CDTF">2026-05-09T14:06:53Z</dcterms:modified>
</cp:coreProperties>
</file>