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наблюдения: ключевые аспекты и 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космоса раскрывают тайны Вселенной и продвигают науку вперёд.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астрономии: от древних цивилизаций к современным открытиям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люди изучали звёзды для календарей и предсказаний, создавая каменные обсерватории. Революция Галилея соткнула эпоху научных инструментов, а последующее развитие телескопов и методов заложило фундамент современной астрономии.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телескопы: устройство и функции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телескопов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 разделяют на рефракторы с линзами и рефлекторы с зеркалами. Рефракторы лучше подходят для наблюдений планет, рефлекторы — для сбора слабого света далеких объектов.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примеры и их вклад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телескоп Хаббл открыл детали далёких галактик, а наземные VLT и Keck обеспечивают высокую разрешающую способность, позволяя изучать звёзды и экзопланеты с невиданной точностью.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радиотелескопов в познании Галактики
</a:t>
            </a:r>
            <a:pPr algn="l" indent="0" marL="0">
              <a:lnSpc>
                <a:spcPct val="130039"/>
              </a:lnSpc>
              <a:buNone/>
            </a:pPr>
            <a:r>
              <a:rPr lang="en-US" sz="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фиксируют радиоволны от пульсаров и молекулярных облаков, раскрывая структуру и процессы внутри Млечного Пути, недоступные оптическим приборам.
</a:t>
            </a:r>
            <a:endParaRPr lang="en-US" sz="1319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крупнейших радиотелескопов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Аресибо до 2020 года и китайский FAST диаметром 500 м — ключевые инструменты, способные принимать слабейшие сигналы из космоса и расширять наши знания о Вселенной.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радиотелескопов в современной астрономии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космических астрономических инструментов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 — запуск космического телескопа Хаббл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Обеспечил бессценные межспектральные данные, изменившие представления о структуре Вселенной.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872113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 — миссия Gaia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Революционизировала астрометрию, измеряя точные позиции миллиардов звёзд.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2440263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1999 — обсерватория Chandra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рентгеновский телескоп высокого разрешения, позволивший изучать горячие космические объекты.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527070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спутниковые миссии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 активных миссий охватывают все диапазоны спектра для детальных исследований.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634400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проекты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космических обсерваторий с улучшенными детекторами и расширенным спектральным охватом.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Exoplanet Archive, 2024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экзопланет с 1992 по 2024 годы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космических телескопов Kepler и TESS существенно ускорило открытие новых миров.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демонстрирует успешность современных методов поиска экзопланет.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астрономических наблюдений: фотометрия и спектроскопия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Доплера позволяет определять скорости и движение небесных тел в пространстве.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измеряет изменение яркости звёзд, выявляя переменность и транзиты экзопланет.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анализирует свет для получения химического состава и физических условий объектов.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помогает детально изучать структуру и эволюцию звёзд и галактик.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ключевые задачи астрономических обсерваторий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научное оборудование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обсерватории объединяют телескопы, вычислительные центры и лаборатории, обеспечивая полный цикл наблюдений и анализа данных. Высокоточные приборы позволяют проводить исследования в различных диапазонах спектра.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и международная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Обсерватории играют важную роль в подготовке специалистов и организации крупных международных проектов для координации наблюдений и обмена данными между учёными.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18079"/>
            <a:ext cx="4534800" cy="25988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обсерваторий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наземных телескопов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крупнейших телескопов и места их расположения.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телескопы строятся в удалённых высокогорных районах с благоприятным климатом для максимальной точности.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космических наблюдательных платформ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атмосферы позволяет избежать искажений, характерных для земных наблюдений, обеспечивая кристально чистые снимки и точные спектральные данные.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непрерывные и глубокие наблюдения, позволяя обнаруживать слабейшие и удалённые объекты, недоступные с поверхности Земли.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охватывают широкий спектр волн — от инфракрасного до гамма-излучения — расширяя горизонты астрономических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Разрешающая способность и светосила телескопов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разрешающей способности в астрономии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Разрешающая способность определяет, насколько четко телескоп может различать близко расположенные звёздные объекты. Более высокая разрешающая способность позволяет изучать детали структуры галактик и звездных скоплений, выявлять двойные системы и взаимодействия околосверхмассивных чёрных дыр.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светосилы в обнаружении слабых объектов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Светосила телескопа отражает его способность собирать свет от тусклых и отдалённых объектов. Большие зеркала, такие как на Keck и VLT, в сочетании с адаптивной оптикой позволяют фиксировать сигналы от протозвёзд и молодых планетных систем, недоступные маломощным приборам.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астрономического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процесс научных наблюдений и обработки данных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ведущих астрономических центров,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наблюдений по объектам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исследований отражают современные приоритеты международной астрономии и разнообразие космических объектов в центре внимания учёных.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исследований галактик и звёзд подтверждает их роль в понимании структуры и развития Вселенной.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комет и астероидов
</a:t>
            </a:r>
            <a:pPr algn="l" indent="0" marL="0">
              <a:lnSpc>
                <a:spcPct val="130039"/>
              </a:lnSpc>
              <a:buNone/>
            </a:pPr>
            <a:r>
              <a:rPr lang="en-US" sz="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Любительские астрономы регулярно выявляют ранее неизвестные кометы и астероиды, расширяя каталог малых тел Солнечной системы. Их тщательные наблюдения способствуют своевременному обнаружению потенциально опасных объектов.
</a:t>
            </a:r>
            <a:endParaRPr lang="en-US" sz="1062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выявлении сверхновых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любителей астрономии активно фиксируют вспышки сверхновых звёзд, пополняя наблюдательную базу для последующего изучения процессов взрыва в звёздных системах и их влияния на окружающее пространство.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проекты и цифровые платформы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платформы, такие как Galaxy Zoo, вовлекают тысячи непрофессионалов в совместный анализ данных с крупнейших телескопов, поддерживая поиск экзопланет и исследования структуры галактик на основе коллективных усилий.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Любительская астрономия: вклад непрофессионалов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атмосферы на качество наблюдений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минимизации атмосферных эффектов применяют адаптивную оптику, проводят спектрофотометрическую и фотометрическую калибровку, а также используют математические алгоритмы обработки снимков.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вызывает искажения из-за турбулентности, а также поглощение и рассеяние света в определённых спектральных диапазонах, что ухудшает чёткость изображений.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для наблюдений создаются на высокогорных площадках с низким уровнем светового загрязнения, таких как пустыня Атакама, Канарские и Гавайские острова.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166" y="969375"/>
            <a:ext cx="3907368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диапазоны и изучаемые астрономические явления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 и справочники, 2023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диапазон электромагнитного спектра раскрывает уникальные аспекты космических процессов и требует специализированных инструментов.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исследование всех диапазонов обеспечивает глубокое понимание структуры и динамики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Big Data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опираются на алгоритмы машинного обучения, анализирующие огромные массивы данных с телескопов SKA и LSST. Это позволяет выявлять редкие события и автоматизировать обработку наблюдений.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обсерваторий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телескопы обеспечивают непрерывный мониторинг неба без участия человека, что повышает скорость и эффективность сбора данных, а также сокращает ошибки при наблюдениях.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спутниковые программы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спутниковые группировки расширяют возможности мониторинга: проекты, подобные SkyMapper, автоматически изучают южное небо и способствуют открытию сверхновых и экзопланет.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в астрономии XXI века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микроволновой фон и Большой Взрыв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 COBE в 1989 году позволил зарегистрировать микроволновое фоновое излучение, что стало важным подтверждением теории Большого Взрыва и формирования Вселенной.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экзопланеты у пульсара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1992 году были обнаружены первые в истории экзопланеты вокруг пульсара PSR B1257+12, что мгновенно расширило представления о возможностях планетарных систем.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сверхмассивной черной дыры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2019 году с помощью интерферометрической сети Event Horizon Telescope получено первое фотографическое изображение горизонта событий черной дыры, что подтвердило предсказания общей теории относительности.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открытия, сделанные с помощью наблюдений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международных проектов и подготовка высококвалифицированных специалистов будут ключевыми задачами для развития астрономии.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Засветка неба массовыми спутниковыми группировками и космический мусор создают серьёзные помехи для астрономических наблюдений, требуя новых стратегий защиты.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сместится на многочастотные исследования с применением новых детекторов, что позволит комплексно изучать астрофизические процессы.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интерферометрии и создание гигантских телескопов (ELT, TMT, SKA) обеспечат беспрецедентную чувствительность и детализацию в наблюдениях.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астрономических наблюдений: тренды и вызовы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астрономических наблюдений для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расширяют наши знания о Вселенной, стимулируют инновации и объединяют учёных по всему миру, вдохновляя новое поколение исследователей на великие открытия.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2026-05-08T00:17:15Z</dcterms:created>
  <dcterms:modified xsi:type="dcterms:W3CDTF">2026-05-08T00:17:15Z</dcterms:modified>
</cp:coreProperties>
</file>