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20550" y="346250"/>
            <a:ext cx="81447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Родина в поэзии Блока: от личного чувства к исторической судьбе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как личная любовь, историческая боль и надежда на обновление.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712" y="435400"/>
            <a:ext cx="4060976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 писал о Родине на фоне кризисов, войн и революций. Его образ России вырос из символизма, памяти Шахматова и живого опыта русской природы, поэтому в стихах страна становится не только темой, но и внутренним переживанием.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 жизни и эпохе Блока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431" y="1466190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0294" y="1440450"/>
            <a:ext cx="19792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431" y="3153033"/>
            <a:ext cx="218400" cy="194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94431" y="3137000"/>
            <a:ext cx="169650" cy="226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883075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Туман и даль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Россия у Блока часто растворена в тумане, сумерках и бескрайней дали. Такой пейзаж создает ощущение тайны, ожидания и тихой внутренней сосредоточенности.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5149700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5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и тишина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78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Снежные пространства в его лирике не только описывают природу, но и передают состояние души. В них слышны печаль, чистота и чувство отстраненности от повседневной суеты.
</a:t>
            </a:r>
            <a:endParaRPr lang="en-US" sz="1475" dirty="0"/>
          </a:p>
        </p:txBody>
      </p:sp>
      <p:sp>
        <p:nvSpPr>
          <p:cNvPr id="15" name="Text 3"/>
          <p:cNvSpPr txBox="1"/>
          <p:nvPr/>
        </p:nvSpPr>
        <p:spPr>
          <a:xfrm>
            <a:off x="883075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и ожидание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у Блока становится знаком пути и поиска. Она соединяет конкретный русский пейзаж с мечтой о будущем, которое еще не открыто, но уже предчувствуется.
</a:t>
            </a:r>
            <a:endParaRPr lang="en-US" sz="1500" dirty="0"/>
          </a:p>
        </p:txBody>
      </p:sp>
      <p:sp>
        <p:nvSpPr>
          <p:cNvPr id="16" name="Text 4"/>
          <p:cNvSpPr txBox="1"/>
          <p:nvPr/>
        </p:nvSpPr>
        <p:spPr>
          <a:xfrm>
            <a:off x="5149700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3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Сумеречная красота
</a:t>
            </a:r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4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Родины строится на мягком свете, полутенях и спокойной красоте. Россия воспринимается как пространство памяти и лирической тайны, а не как политический лозунг.
</a:t>
            </a:r>
            <a:endParaRPr lang="en-US" sz="1431" dirty="0"/>
          </a:p>
        </p:txBody>
      </p:sp>
      <p:sp>
        <p:nvSpPr>
          <p:cNvPr id="17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Россия у Блока: образ туманной и прекрасной страны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063" y="994962"/>
            <a:ext cx="2220000" cy="20422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42888" y="994962"/>
            <a:ext cx="2220000" cy="2042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426388" y="3384394"/>
            <a:ext cx="2554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Шахматово дало Блоку живое ощущение русской земли: дороги, поля, леса, деревенский уклад. Эти впечатления стали основой многих его образов. В них чувствуется не просто пейзаж, а мир детства, который хранит память о стране.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426389" y="2810850"/>
            <a:ext cx="25545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Усадьба, которую поэт помнил всю жизнь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9213" y="3384394"/>
            <a:ext cx="2554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здесь Блок научился видеть в обычной сельской жизни нечто большее, чем быт. Утренние поля, тишина лета и неспешное движение деревни помогли ему связать красоту природы с представлением о духовной России.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529214" y="2810850"/>
            <a:ext cx="25545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школа внутреннего взгляда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Шахматово как место, где родился образ России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7325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цикле «Родина» Блок показывает Россию не парадной, а трудной и терпеливой. Бедность, молчание и выносливость народа становятся важными чертами национального характера.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838050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Предметные детали — изба, ветер, степь, колокольный звон, снежные просторы — у Блока не просто описывают мир, а раскрывают скрытый смысл исторической судьбы страны.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7325" y="33187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 этих стихах одновременно близка и загадочна. Поэт соединяет любовь к ней с тревогой и верой в то, что духовная сила поможет пережить испытания.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«Родина» и его центральные идеи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Тематический анализ поэзии А. А. Блока по этапам творчества.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образа Родины в творчестве Блока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показывает, как личный пейзаж постепенно превращается в исторический образ страны.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к 1917 году, тем сильнее трагизм и историческая конкретность: Россия у Блока становится судьбой народа.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987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 у Блока показан без украшения: это люди с бедностью, тяжелой жизнью и привычкой молча переносить испытания. Такая правда делает образ России убедительным и живым.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18950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поэт видит в народе не слабость, а нравственную стойкость. Способность выдерживать исторические удары становится для него важнейшим признаком внутренней силы страны.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23802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чувство у Блока не отделяется от судьбы народа. Его собственная тревога звучит как часть общего переживания России, а не как частная эмоция.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и народ: от сочувствия к ощущению общей судьбы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949032"/>
            <a:ext cx="4063200" cy="17328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мотивы и их символический смысл.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Бытовая и природная деталь у Блока почти всегда выходит за пределы описания и становится знаком истории и судьбы.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Сводный анализ образов в лирике А. А. Блока.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мотивы образа Родины у Блока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4325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Куликовская битва у Блока звучит не как школьный эпизод из прошлого, а как вечный пример того, через что проходит Россия, выбирая между распадом и собранностью.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814750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связывает историю и современность: размышляя о 1380 годе, поэт говорит о своей эпохе, где стране тоже нужен духовный стержень и готовность к испытанию.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4430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поля превращается в пространство памяти, жертвы и ответственности. Здесь прошлое не заканчивается, а продолжает жить в настоящем времени.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81475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поэмы — надежда на возрождение. История у Блока не отменяет боль, но показывает, что сила страны рождается из памяти и внутренней верности.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«На поле Куликовом» как исторический символ России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956311"/>
            <a:ext cx="8337300" cy="21820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3384175"/>
            <a:ext cx="40632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у Блока соединяет реальный русский пейзаж и образ исторического движения. Она всегда кажется открытой в будущее, но это будущее проходит через одиночество, испытания и ожидание.
</a:t>
            </a:r>
            <a:endParaRPr lang="en-US" sz="1627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73600" y="3384175"/>
            <a:ext cx="40707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мотиве особенно заметно, как поэт мыслит Россию не статично, а в пути. Пустая дорога становится знаком поиска, надежды и ответственности перед временем.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как главный символ пути страны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личного впечатления к образу судьбы России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формирования темы Родины в лирике Блока: от природы и памяти к историческому осмыслению страны
</a:t>
            </a:r>
            <a:endParaRPr lang="en-US" sz="122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24050" y="1158925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1905: потрясение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обостряет чувство исторической неустойчивости. В стихах Блока Россия уже воспринимается не только как прекрасная, но и как страдающая страна, ищущая внутреннюю опору.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910683" y="2354037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1906–1913: напряжённое ожидание
</a:t>
            </a:r>
            <a:pPr algn="r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Усиливаются мотивы боли, разлада и социальной тревоги. Поэт видит противоречия эпохи и всё чаще связывает судьбу Родины с нравственным испытанием.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824050" y="3523200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1914–1918: исторический перелом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годы войны и революции образ России становится предельно трагическим и масштабным. Блок сохраняет веру в очищение страны, проходящей через кризис к обновлению.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700575" y="528625"/>
            <a:ext cx="3769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и образ России после 1905 года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лирики А. А. Блока о России; тематическая группировка образов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основных символов Родины у Блока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у Блока работают не отдельно, а в общем эмоциональном поле; один и тот же образ может соединять пейзаж, память и историческое чувство.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дорога и ветер: именно они передают движение, тревогу и путь страны. Остальные образы уточняют духовный и исторический смысл России.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99875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Блока Россия часто предстает как женщина — молчаливая, прекрасная и страдающая. Такой образ делает Родину не отвлечённым понятием, а живым существом, вызывающим сочувствие и верность.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18950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соответствует символистской поэтике: внешняя реальность уходит на второй план, а на первый выходит скрытый духовный смысл. Родина становится образом тайны, надежды и внутреннего ожидания.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38025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Женственный образ усиливает личную интонацию лирики: любовь к стране соединяется с жалостью, тревогой и чувством ответственности. Так тема Родины приобретает особенно эмоциональную глубину.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Женственный образ России и символистская традиция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851" y="994725"/>
            <a:ext cx="2097348" cy="283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5226" y="994725"/>
            <a:ext cx="2097348" cy="2837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6601" y="994725"/>
            <a:ext cx="2097348" cy="2837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и имперская Россия в стихах Блока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31925" y="4219358"/>
            <a:ext cx="18612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блоковском Петербурге свет фонарей не успокаивает, а усиливает ощущение холодной, искусственной среды. Туман, мосты и река создают впечатление города, где история звучит как скрытая тревога и надлом.
</a:t>
            </a:r>
            <a:endParaRPr lang="en-US" sz="673" dirty="0"/>
          </a:p>
        </p:txBody>
      </p:sp>
      <p:sp>
        <p:nvSpPr>
          <p:cNvPr id="12" name="Text 3"/>
          <p:cNvSpPr txBox="1"/>
          <p:nvPr/>
        </p:nvSpPr>
        <p:spPr>
          <a:xfrm>
            <a:off x="531926" y="3926085"/>
            <a:ext cx="1861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тумана и тревоги
</a:t>
            </a:r>
            <a:endParaRPr lang="en-US" sz="1237" dirty="0"/>
          </a:p>
        </p:txBody>
      </p:sp>
      <p:sp>
        <p:nvSpPr>
          <p:cNvPr id="13" name="Text 4"/>
          <p:cNvSpPr txBox="1"/>
          <p:nvPr/>
        </p:nvSpPr>
        <p:spPr>
          <a:xfrm>
            <a:off x="3423300" y="4219358"/>
            <a:ext cx="18612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у Блока связан не только с архитектурой, но и с ощущением внутренней напряжённости империи. В этом мире человек чувствует себя одиноким, а красота города кажется хрупкой и беспокойной.
</a:t>
            </a:r>
            <a:endParaRPr lang="en-US" sz="684" dirty="0"/>
          </a:p>
        </p:txBody>
      </p:sp>
      <p:sp>
        <p:nvSpPr>
          <p:cNvPr id="14" name="Text 5"/>
          <p:cNvSpPr txBox="1"/>
          <p:nvPr/>
        </p:nvSpPr>
        <p:spPr>
          <a:xfrm>
            <a:off x="3423300" y="3926085"/>
            <a:ext cx="1861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Имперское пространство без покоя
</a:t>
            </a:r>
            <a:endParaRPr lang="en-US" sz="826" dirty="0"/>
          </a:p>
        </p:txBody>
      </p:sp>
      <p:sp>
        <p:nvSpPr>
          <p:cNvPr id="15" name="Text 6"/>
          <p:cNvSpPr txBox="1"/>
          <p:nvPr/>
        </p:nvSpPr>
        <p:spPr>
          <a:xfrm>
            <a:off x="6293024" y="4219358"/>
            <a:ext cx="18612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образ у Блока не отменяет деревенскую Россию, а соседствует с ней. Именно контраст между Петербургом и широким простором полей подчёркивает сложность национального образа в его поэзии.
</a:t>
            </a:r>
            <a:endParaRPr lang="en-US" sz="665" dirty="0"/>
          </a:p>
        </p:txBody>
      </p:sp>
      <p:sp>
        <p:nvSpPr>
          <p:cNvPr id="16" name="Text 7"/>
          <p:cNvSpPr txBox="1"/>
          <p:nvPr/>
        </p:nvSpPr>
        <p:spPr>
          <a:xfrm>
            <a:off x="6293025" y="3926085"/>
            <a:ext cx="1861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рядом с полем
</a:t>
            </a:r>
            <a:endParaRPr lang="en-US" sz="137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2220908"/>
            <a:ext cx="4063200" cy="11890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797650" y="14972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меняется тональность и смысл образа России у Блока от ранней лирики к поздней.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Родины усложняется: от созерцания природы Блок приходит к исторической ответственности и нравственному выбору, не теряя личной любви к стране.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ранних и поздних стихов А. А. Блока о России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раннего и позднего образа Родины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2575" y="1648525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 часто использует повторы и звуковые переклички, поэтому стихотворение звучит почти как напев. Такая музыка стиха помогает передать не описание России, а переживание её внутреннего состояния.
</a:t>
            </a:r>
            <a:endParaRPr lang="en-US" sz="1172" dirty="0"/>
          </a:p>
        </p:txBody>
      </p:sp>
      <p:sp>
        <p:nvSpPr>
          <p:cNvPr id="5" name="Text 1"/>
          <p:cNvSpPr txBox="1"/>
          <p:nvPr/>
        </p:nvSpPr>
        <p:spPr>
          <a:xfrm>
            <a:off x="4945725" y="1648525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Важную роль играют резкие контрасты света и тьмы, тишины и тревоги. Они создают ощущение, что Родина у Блока одновременно прекрасна, неустойчива и исторически напряжена.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602575" y="3292550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может меняться внутри одного текста: от нежности и тихой лиричности — к предчувствию беды. Благодаря этому чувства поэта воспринимаются как движение мысли, а не как готовая формула.
</a:t>
            </a:r>
            <a:endParaRPr lang="en-US" sz="1188" dirty="0"/>
          </a:p>
        </p:txBody>
      </p:sp>
      <p:sp>
        <p:nvSpPr>
          <p:cNvPr id="7" name="Text 3"/>
          <p:cNvSpPr txBox="1"/>
          <p:nvPr/>
        </p:nvSpPr>
        <p:spPr>
          <a:xfrm>
            <a:off x="4945725" y="3305766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Образный язык Блока делает тему Родины многослойной: за простыми словами скрываются память, тревога и надежда. Читатель слышит не только красоту стиха, но и его внутреннюю драму.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интонация стихов о Родине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личного чувства к историческому смыслу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блоковского образа Родины: от частного впечатления к нравственному и историческому выводу
</a:t>
            </a:r>
            <a:endParaRPr lang="en-US" sz="131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7325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 показывает, что любовь к стране не сводится к восторженным словам. Она включает память, честный взгляд на трудности и готовность разделить с Родиной её исторические испытания.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838050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поэзия учит видеть в России не абстракцию, а живую реальность с людьми, болью и надеждой. Такой взгляд помогает думать о патриотизме без упрощения и лозунгов.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7325" y="33187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Современному читателю особенно близок вопрос Блока: как сохранять верность стране, не закрывая глаза на её проблемы. Эта тема остаётся важной, потому что требует личной ответственности и внутренней честности.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Родины у Блока остается современной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 превращает тему Родины в путь от тихого пейзажа к высокой исторической ответственности. Его Россия живая, трагическая и прекрасная, потому что в ней соединяются любовь, боль и вера в возрождение.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Родина у Блока: от пейзажа к исторической судьбе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2026-05-23T21:51:59Z</dcterms:created>
  <dcterms:modified xsi:type="dcterms:W3CDTF">2026-05-23T21:51:59Z</dcterms:modified>
</cp:coreProperties>
</file>