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Здравствуй, школа!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русского языка открывает мир слов, букв и добрых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первоклассник учится понимать задания, читать тексты, писать буквы и выражать мысли полными фразами. Здесь слово можно услышать, произнести, увидеть и записать — шаг за шагом, спокойно и уверенно.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первый ключ к учебе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открывает дорогу к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или учебник лежит на парте первым. По нему ребёнок находит буквы, слоги и короткие слова, а заодно учится аккуратно перелистывать страницы. Удобная закладка помогает не искать нужное место заново и не путаться в заданиях.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в косую линейку ждёт аккуратных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 косую линейку буквы стоят ровно, как маленькие солдаты на параде. Она помогает не торопиться, держать строку и писать красиво. Когда страницы чистые и обложка не мятая, работать вдвойне приятнее.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хранит помощников для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живут простой карандаш и ручка — главные спутники первых уроков. Они помогают выполнять задания, делать пометки и пробовать писать без спешки. Если всё сложено аккуратно, нужный предмет находится быстро, а урок идёт спокойно и дружно.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парте первоклассника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наша речь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произносят и слышат. С помощью устной речи мы спрашиваем, отвечаем, рассказываем и делимся впечатлениями прямо здесь и сейчас.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читают и пишут. Именно она помогает сохранить мысль в тетради, учебнике, записке или красивом школьном ответе.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предметы, действия, признаки и чувства. Без них трудно объяснить, что мы видим, знаем и хотим сказать.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связывают слова по смыслу и делают мысль законченной. Они помогают говорить ясно, понятно и по-школьному 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первый урок русского языка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привычный ход занятия в 1 классе от начала до конца.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первокласснику понять, что буква видна в тетради, а звук слышен в речи. На простых словах различие запоминается легче.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«мама» столько же звуков, сколько и букв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 по русскому языку для 1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слова вокруг нас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замечают слова, которые называют предметы, признаки и действия. Так привычные вещи — книга, мяч, котёнок или дерево — становятся частью языковой игры.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и повторяет такие слова, он лучше понимает речь и быстрее находит нужное слово для ответа. Это первый шаг к точному и выразительному говорению.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строится из слов, которые связаны между собой по смыслу. Оно помогает не просто назвать предмет, а выразить целую мысль, вопрос или просьбу.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ставят точку, вопросительный знак или восклицательный знак. По знаку легко понять, спокойно ли сказано предложение, задан ли вопрос или звучит ли сильное чувство.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удобнее всего начинать с коротких тем: школа, семья, друзья, осень, книги и игры. Такие предложения легко читать, составлять и запоминать.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законченная мысль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6288" y="5236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нужно сидеть и держать ручку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остаётся ровной, а плечи не поднимаются к ушам. Так легче дышать, думать и не уставать во время письма.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ноги на пол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должны спокойно стоять на полу, чтобы тело не ёрзало. Удобная опора помогает сидеть устойчиво и внимательно слушать учителя.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ручку тремя пальцами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Ручку берут не слишком крепко, чтобы пальцы не уставали. Тогда буквы получаются ровнее, а рука пишет без лишнего напряжения.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тетрадь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лежит под небольшим углом, чтобы строчки были видны хорошо. При такой посадке писать проще, а буквы не убегают со страницы.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строчка — первый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аккуратная строчка, ребёнок видит, что старание уже даёт результат. Рука с ручкой становится увереннее, а буквы — ровнее и понятнее. Так рождается важная привычка: писать внимательно, а не торопиться к финишу.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из которых рождается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первоклассник выводит палочки, крючки, дуги и овалы. Эти простые элементы собираются в знакомые буквы, как детали в маленький конструктор. На листе в косую линейку они помогают руке двигаться ровно и спокойно, без лишней спешки.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буквы на бумаге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заданием по русскому языку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первокласснику выполнять упражнение спокойно, внимательно и без лишней спешки.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«доброе утро» помогают начать разговор спокойно и доброжелательно. С ними даже самый обычный школьный день звучит теплее и увереннее.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в школьной речи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учит просить вежливо, не торопясь и без капризов. Оно делает просьбу понятной, а общение в классе — мягким и уважительным.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«извините» помогают благодарить за помощь и исправлять неловкие моменты. Благодаря им дети учатся бережно относиться друг к другу.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 вежливые слова становятся частью живой речи. Чем чаще ребёнок их использует, тем легче ему дружить, отвечать и слушать собеседника.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вслух, он слышит каждое слово и лучше замечает слоги. Так буквы запоминаются быстрее, а чтение становится более уверенным.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и чёткое чтение помогает не спешить и произносить слова понятнее. В 1 классе это особенно важно для коротких слов, загадок и маленьких стихов.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тренирует и слух, и речь, и внимание. С каждым новым текстом первоклассник чувствует себя смелее, будто слово само идёт навстречу.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читать вслух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немного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первокласснику полезно услышать: «Проверь» или «Повтори». Эти короткие подсказки не торопят, а аккуратно направляют к ответу. В тетради становится больше порядка, а в голове — больше уверенности.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 самой парты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улыбается и говорит: «Молодец, попробуй ещё раз». Рядом лежит тетрадь, а на ней аккуратные буквы и маленький лучик поддержки. Такое слово помогает не бояться задания и спокойно продолжать работу.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учиться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написана неверно, её можно исправить и попробовать ещё раз. Так ребёнок замечает, как выглядит правильный вариант, и постепенно пишет точнее.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Пропущенное слово или знак в конце предложения — не беда. Ошибка подсказывает, на что обратить внимание, чтобы следующий ответ получился аккуратнее.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ошибаются почти все, и это нормально. Главное — не огорчаться, а спокойно исправлять, потому что именно так и растёт умение.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это часть учёбы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свою работу по русскому языку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помогает первокласснику заметить неточности и аккуратно довести работу до конца.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живёт в книгах, на обложках и в тетрадях с аккуратными строчками. Ребёнок открывает букварь, видит знакомые буквы и начинает узнавать слова, как будто они давно ждали встречи.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и в 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буквы появляются на доске, а рядом — названия уроков, дней и заданий. По ним первоклассник учится читать короткие записи и понимать, что нужно сделать сегодня, завтра и после перемены.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на табличках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 встречаются в любимых сказках, на указателях и табличках во дворе школы. Они помогают узнавать имена героев, цвета, месяцы и действия, превращая обычный день в небольшое открытие.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вокруг школьника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одноклассник, проще найти нужную страницу и открыть тетрадь без суеты. Маленькая помощь экономит время и делает начало урока спокойнее.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может напомнить букву, слово или правило, если оно вдруг спряталось в памяти. Вместе вспоминать легче, чем одному, и это совсем не стыдно.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Дружелюбные слова поддерживают смелость, когда ответ ещё не готов. Ребёнок слышит доброе отношение и меньше боится ошибки, а значит, учится свободнее.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классе принято помогать друг другу, даже трудное задание кажется посильным. Урок становится похож на общую работу команды, где у каждого есть своё важное место.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дружба помогает на уроке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первоклассника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 написанная буква показывает, что рука уже слушается, а глаз замечает форму знака. Это маленькая, но очень важная победа для начинающего школьника.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первое слово без подсказки, оно словно оживает на странице. Такой успех помогает поверить, что буквы умеют собираться в смысл.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учит выражать мысль целиком. Первоклассник видит, что слова могут дружить друг с другом и сообщать о школе, семье или игре.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аккуратный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ответ в тетради или у доски показывает старание и внимание. Он радует не меньше наклейки, потому что за ним стоит настоящий труд.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русский язык становится надёжным помощником: он учит читать, писать, думать и говорить яснее. А каждый новый урок добавляет ещё одну маленькую ступеньку к большим открытиям.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открывает путь к знаниям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2026-05-21T15:31:00Z</dcterms:created>
  <dcterms:modified xsi:type="dcterms:W3CDTF">2026-05-21T15:31:00Z</dcterms:modified>
</cp:coreProperties>
</file>