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насекомые: медоносные пчёлы и муравьи — ключевые темы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социальную организацию, коммуникацию и роль пчёл и муравьёв в природе.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насекомые — союзники природы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Медоносные пчёлы и муравьи живут в больших колониях, где у каждого своя роль для общей защиты, роста и размножения. Их сложные сообщества помогают выживать в меняющейся среде.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улья: дом для всей семьи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Улей включает соты для хранения мёда и выращивания потомства, а также систему проходов, обеспечивающих вентиляцию. Такая структура поддерживает комфорт всей колонии.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Матка — источник жизни колонии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Матка — единственная откладывающая яйца особь. Её главная функция — поддержание численности семьи за счёт производства потомства.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пчёлы и трутни: разные задачи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пчёлы занимаются сбором нектара, уходом за личинками и чистотой улья. Трутни участвуют только в спаривании, после чего их роль заканчивается.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улья медоносных пчёл и распределение ролей
</a:t>
            </a:r>
            <a:endParaRPr lang="en-US" sz="240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муравейника и социальная иерархия муравьёв
</a:t>
            </a:r>
            <a:endParaRPr lang="en-US" sz="2406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Муравейник — сложный подземный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Муравейник состоит из сети тоннелей и камер, где хранят пищу, развиваются личинки и живут матки. Такая структура обеспечивает эффективное обитание и защиту колонии.
</a:t>
            </a:r>
            <a:endParaRPr lang="en-US" sz="1004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Касты муравьёв: чёткое разделение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колонии существуют рабочие, солдаты, матки и самцы. Каждая группа выполняет специализированные функции — от строительства до охраны и размножения.
</a:t>
            </a:r>
            <a:endParaRPr lang="en-US" sz="993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колоний: от тысяч до миллионов особей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муравьёв образуют колонии с численностью до миллиона особей, что делает их одними из самых организованных насекомых на планете.
</a:t>
            </a:r>
            <a:endParaRPr lang="en-US" sz="993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колоний пчёл и муравьёв
</a:t>
            </a:r>
            <a:endParaRPr lang="en-US" sz="274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показатели численности, состава каст и продолжительности жизни пчёл и муравьёв в сравнении.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формируют более крупные колонии и живут дольше, чем пчёлы.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Энтомологические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общения медоносных пчёл
</a:t>
            </a:r>
            <a:endParaRPr lang="en-US" sz="3737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Круговой танец сообщает о наличи и близости нектара, позволяя быстро найти источник пищи.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«Восьмёрочный» танец передаёт точное направление и расстояние до цветущих растений.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Феромоны дополняют танцующий язык, предупреждая о тревоге и помогая распознавать своих в улье.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 у муравьёв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оставляют химические следы — феромоны, указывающие путь к пище и месту поселения.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феромонов могут предупреждать всю колонию об опасности или инициировать защитные действия.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Усы муравьёв играют роль органов чувств, помогая распознавать членов семьи и передавать тактильные сигналы.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сложное общение позволяет слаженно работать большому числу особей без централизованного управления.
</a:t>
            </a:r>
            <a:endParaRPr lang="en-US" sz="119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колоний: пчёлы против муравьёв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муравьиные колонии могут насчитывать свыше миллиона особей, что значительно превышает численность ульев pчёл.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численность муравьёв обеспечивает их доминирование в экосистемах и высокую эффективность работы.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последних энтомологических исследований, 2023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рабочих пчёл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пчёлы осушают и охлаждают улей, строят соты, собирают нектар и ухаживают за личинками, обеспечивая развитие новой генерации.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рабочих муравьёв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муравьи активно строят и расширяют муравейник, добывают пищу, кормят молодняк и защищают колонию от врагов.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рабочих особей в улье и муравейнике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медоносной пчелы
</a:t>
            </a:r>
            <a:endParaRPr lang="en-US" sz="256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и этапы развития разных каст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муравья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стадий развития муравья и роль рабочих особей
</a:t>
            </a:r>
            <a:endParaRPr lang="en-US" sz="106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Мёд и медоносные продукты пчёл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свойства мёда и воска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Мёд является природным сладким продуктом, богатым витаминами и минералами, что делает его востребованным как в питании, так и в медицине. Воск служит основным материалом для строительства сот и широко используется в косметике и промышленности.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Прополис и маточное молочко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Прополис обладает антисептическими свойствами и применяется в народной медицине. Маточное молочко — это специальное питание для личинок и маток, содержащее белки и гормоны, влияющие на развитие пчелиной семьи.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муравьёв на экосистему
</a:t>
            </a:r>
            <a:endParaRPr lang="en-US" sz="3733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способствуют распространению семян, улучшая возобновление растительности. Их деятельность помогает рыхлению и аэрации почвы, что повышает плодородие и структуру грунта.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муравьи уничтожают вредителей и перерабатывают органические остатки, тем самым ускоряя процесс разложения и поддерживая биоразнообразие почвенных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377" y="2038700"/>
            <a:ext cx="552900" cy="5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8393" y="1519575"/>
            <a:ext cx="506363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605" y="2082125"/>
            <a:ext cx="552900" cy="552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пчёл в опылении растений
</a:t>
            </a:r>
            <a:endParaRPr lang="en-US" sz="3224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сельскохозяйственных культур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обеспечивают опыление около 70–80% культурных растений, что напрямую влияет на урожайность и качество плодов во всем мире.
</a:t>
            </a:r>
            <a:endParaRPr lang="en-US" sz="1120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природных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диких растений пчёлами способствует сохранению лесов и луговых сообществ, поддерживая разнообразие флоры и фауны.
</a:t>
            </a:r>
            <a:endParaRPr lang="en-US" sz="1190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опыление пчёлы способствуют размножению растений, что поддерживает экологический баланс и способствует восстановлению природных зон.
</a:t>
            </a:r>
            <a:endParaRPr lang="en-US" sz="1176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общественная жизнь помогает выживанию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Коллективное строительство жилья предоставляет защиту от климатических факторов и хищников, обеспечивая безопасность всей колонии.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обязанностей по сбору пищи и уходу за потомством повышает эффективность работы и выживаемость личинок в сложных условиях.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защита от врагов и паразитов снижает риски потерь и способствует устойчивому развитию сообщества в меняющейся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жизни разных каст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 существенно варьируется в зависимости от роли и видовых особенностей, что отражает адаптацию к функциям внутри колонии.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жизнь маток обеспечивает стабильность колонии, тогда как кратковременные рабочие выполняют интенсивные задачи, обеспечивая её динамику.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Энтомологические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118864"/>
            <a:ext cx="3950100" cy="13418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угрозы для общества насекомых
</a:t>
            </a:r>
            <a:endParaRPr lang="en-US" sz="2757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перечислены основные преимущества коллективной жизни насекомых и основные угрозы, с которыми они сталкиваются в среде обитания.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организация увеличивает шансы на выживание, но не полностью защищает от антропогенных и природных угроз.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Эколого-биологические обзоры, 2022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муравьиные и пчелиные рекорды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муравейники длиной до 100 метров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муравейники достигают впечатляющих размеров, занимая до ста метров в длину и населяясь миллионами особей. Такие структуры демонстрируют высочайший уровень социальной организации.
</a:t>
            </a:r>
            <a:endParaRPr lang="en-US" sz="964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лидер по экспорту мёда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Пчелиный мёд входит в число важнейших экспортных продуктов, обеспечивая экономическую стабильность для многих стран и благодаря своим пищевым и лечебным свойствам.
</a:t>
            </a:r>
            <a:endParaRPr lang="en-US" sz="1018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Сверхсила отдельных муравьёв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муравьёв способны переносить грузы, превышающие вес их тела в 50 раз, что делает их одними из самых сильных существ относительно размера в животном мире.
</a:t>
            </a:r>
            <a:endParaRPr lang="en-US" sz="1056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популяцию общественных насекомых
</a:t>
            </a:r>
            <a:endParaRPr lang="en-US" sz="2486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человека, включая применение пестицидов и разрушение естественной среды, негативно сказывается на численности пчёл, снижая их популяции и угрожая сельскому хозяйству.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климата, загрязнение и урбанизация также влияют на муравьёв, а международные усилия направлены на сохранение и восстановление этих важных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103403"/>
            <a:ext cx="9144000" cy="30360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3350" y="307700"/>
            <a:ext cx="7737300" cy="8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насекомые — основа устойчивых экосистем
</a:t>
            </a:r>
            <a:endParaRPr lang="en-US" sz="2753" dirty="0"/>
          </a:p>
        </p:txBody>
      </p:sp>
      <p:sp>
        <p:nvSpPr>
          <p:cNvPr id="5" name="Text 1"/>
          <p:cNvSpPr txBox="1"/>
          <p:nvPr/>
        </p:nvSpPr>
        <p:spPr>
          <a:xfrm>
            <a:off x="2155750" y="1229875"/>
            <a:ext cx="48324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Медоносные пчёлы и муравьи играют ключевую роль в поддержании природы и продовольственной безопасности. Их защита необходима для будущего гармонии человека и окружающей среды.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2026-05-07T13:25:12Z</dcterms:created>
  <dcterms:modified xsi:type="dcterms:W3CDTF">2026-05-07T13:25:12Z</dcterms:modified>
</cp:coreProperties>
</file>