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 нарушения обмена веществ: обзор ключевых тем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ключевые механизмы обмена веществ и их влияние на здоровье подростков.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обмена веществ и важность его регулирования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– комплекс химических реакций в организме, обеспечивающих энергию и рост. Правильная регуляция поддерживает здоровье и нормальное развитие подростков.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обмена веществ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Катаболизм: 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расщепляет сложные молекулы на простые, высвобождая энергию, необходимую для всех процессов организма. Этот процесс поддерживает жизнедеятельность клеток и тканей.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Анаболизм: рост и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использует энергию для создания новых молекул, необходимых для роста, регенерации клеток и поддержания тканей, особенно важен в период активного развития подростков.
</a:t>
            </a:r>
            <a:endParaRPr lang="en-US" sz="989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процессами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Слаженное взаимодействие катаболизма и анаболизма обеспечивает стабильное функционирование организма, адаптируя обмен веществ под текущие потребности и условия среды.
</a:t>
            </a:r>
            <a:endParaRPr lang="en-US" sz="95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катализаторы обмена веществ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специализированные белки, ускоряющие химические реакции в клетках, делая обмен веществ возможным при поддержании жизнедеятельности.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взаимодействует с определённым субстратом, обеспечивая точность и эффективность различных биохимических процессов в организме.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участвуют в расщеплении углеводов, жиров, белков, что играет ключевую роль в пищеварении и энергетическом обмене.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гормоны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способствует усвоению глюкозы клетками, снижая уровень сахара в крови. Тироксин регулирует общий метаболизм и энергетические процессы.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обмена веществ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железа, щитовидная железа и надпочечники выделяют гормоны, контролирующие обмен веществ, обеспечивая баланс и адаптацию организма к изменениям.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уровень глюкозы повышается, активируя выработку инсулина для её усвоения клетками.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уровня глюкозы и роль гормонов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поддерживает гомеостаз, балансируя уровень сахара благодаря взаимодействию инсулина и глюкагона.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обмен веществ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обеспечивает организм необходимыми макро- и микроэлементами для нормального роста и обмена веществ.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важных нутриентов может привести к снижению энергии и нарушению функций внутренних органов.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поддерживает иммунитет и общий метаболизм, что важно в период интенсивного развития.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Переизбыток калорий и сахаров способствует развитию ожирения и увеличивает риск диабета у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нарушения обмена веществ у подростков, их симптомы и риски, связанные с питанием и наследственностью.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обмена веществ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наследственность играют ключевую роль в развитии метаболических заболеваний у подростков.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статьи по эндокринологии,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Ожирение у подростков: причины и последствия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Ожирение возникает из-за избытка калорий, недостатка физической активности и генетической предрасположенности. Эти факторы взаимно усиливают риск развития заболеваний.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в России увеличилось число подростков с ожирением, что повышает вероятность заболеваний сердца и сосудов уже в молодом возрасте.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1 и 2 типа: отличительные особенности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 1 типа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Аутоиммунное заболевание, при котором организм не вырабатывает инсулин. Чаще диагностируется у детей и подростков и требует постоянного контроля.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 2 типа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избыточным весом и сниженной чувствительностью к инсулину. Чаще у взрослых, но растёт число подростков с этим типом.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ожирения и изменения образа жизни приводят к увеличению случаев диабета 2 типа среди молодёжи, требуя комплексных мер профилактики.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физических нагрузок для обмена веществ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помогает поддерживать баланс сахара в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пробежки активизируют процессы сжигания энергии и улучшают чувствительность клеток к инсулину. Это способствует поддержанию нормального уровня глюкозы и предотвращает развитие диабета у подростков.
</a:t>
            </a:r>
            <a:endParaRPr lang="en-US" sz="97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укрепляет сердечно-сосудистую систему и метаболизм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плаванием стимулируют обмен веществ за счёт активной работы мышц и улучшения кислородного обмена. Подростки укрепляют здоровье и ускоряют процессы восстановления тканей.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регуляции уровня глюкозы в крови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Министерство здравоохранения РФ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нарушения обмена веществ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— наследственное заболевание, при котором отсутствует фермент, расщепляющий фенилаланин, приводящее к его накоплению и повреждению нервной системы.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Галактоземия характеризуется неспособностью метаболизировать галактозу, что вызывает интоксикацию и требует строгого контроля диеты с раннего возраста.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эти заболевания выявляются при новорождённых с помощью скрининга и требуют специального питания для предотвращения тяжёлых последствий.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231" y="3436634"/>
            <a:ext cx="184388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факторы, влияющие на метаболизм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солнечного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Сниженное воздействие солнца приводит к дефициту витамина D, что негативно сказывается на обменных процессах и здоровье костей.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ухудшают работу ферментов и могут вызывать сбои в обмене веществ, повышая риск хронических заболеваний.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качество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в воде вредных примесей влияет на пищеварение и обмен веществ, снижая эффективность усвоения питательных веществ.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их роль в обмене веществ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витамина D приводит к развитию рахита, ослабляет иммунитет и снижает усвоение кальция, что особенно опасно в подростковом возрасте для формирования костной ткани.
</a:t>
            </a:r>
            <a:endParaRPr lang="en-US" sz="935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витамина A может вызывать интоксикацию, а недостаток витамина B12 приводит к анемии и нарушению работы нервной системы, что затрудняет нормальный обмен веществ.
</a:t>
            </a:r>
            <a:endParaRPr lang="en-US" sz="893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ожирения связан с урбанизацией и изменением пищевых привычек школьников, что отражается на уровне здоровья молодого поколения.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ожирения среди подростков в России за 2000–2023 годы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процента подростков с ожирением свидетельствует о необходимости внедрения комплексных мер профилактики, ориентированных на питание и образ жизни.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центр здоровья детей, 2023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Сбалансированная диета, насыщенная овощами, белками и полезными жирами, помогает поддерживать оптимальный обмен веществ и предотвращать развитие ожирения и диабета.
</a:t>
            </a:r>
            <a:endParaRPr lang="en-US" sz="859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нарушения обмена веществ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способствуют увеличению расхода энергии и улучшению чувствительности тканей к гормонам, что снижает риск метаболических нарушений.
</a:t>
            </a:r>
            <a:endParaRPr lang="en-US" sz="8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в составе рациона российских и европейских школьников, влияющие на обмен веществ и здоровье.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питания школьников в России и Европе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школьники чаще употребляют высококалорийные блюда с повышенным содержанием сахара и меньшим количеством овощей, что негативно сказывается на метаболизме.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 Всемирной организации здравоохранения,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влияния на метаболизм подростков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питания как фактор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с традицией употребления домашней пищи и теплой атмосферы сохраняется здоровый баланс питания. Подростки в таких семьях обычно имеют лучшие пищевые привычки и более стабильный метаболизм.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Финансовое положение и доступность полезных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возможности семьи влияют на выбор продуктов питания. Доступность свежих овощей и фруктов способствует правильному обмену веществ, тогда как нехватка средств повышает риск плохого питания.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рекламы и моды на выбор еды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фастфуда и сладких напитков формирует привычку к высококалорийным и малополезным продуктам, что значительно замедляет обмен веществ и ведёт к развитию ожирения у подростков.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 веществ — основа здоровья подростков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обмен веществ обеспечивает энергию и гармоничное развитие подростков. Забота о питании, физической активности и окружающей среде является ключом к предупреждению серьёзных заболеваний и поддержанию здоровья.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2026-05-09T01:28:15Z</dcterms:created>
  <dcterms:modified xsi:type="dcterms:W3CDTF">2026-05-09T01:28:15Z</dcterms:modified>
</cp:coreProperties>
</file>