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Опорно-двигательная система и здоровье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обеспечивает движение, защиту и поддержку организма.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опорно-двигательной системы для подростков
</a:t>
            </a:r>
            <a:endParaRPr lang="en-US" sz="2956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подросткового роста формируются основы здоровья опорно-двигательной системы, влияющие на осанку и физическую активность. Заболевания этой системы становятся всё актуальнее среди школьников, требуя внимания к профилактике и уходу.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строения костей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костей в человеческом организме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человека состоит из 206 костей различных форм: трубчатые обеспечивают поддержку тела, плоские защищают внутренние органы, а короткие способствуют гибкости и движению суставов.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кости и её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содержат минералы кальций и фосфор, придающие им прочность и твёрдость. Внутреннее строение включает компактное вещество для прочности и губчатое — для лёгкости.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длинной трубчатой 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трубчатая кость покрыта надкостницей, внутри которой находится костный мозг. Обычно состоит из наружного компактного и внутреннего губчатого вещества, обеспечивающих прочность и амортизацию.
</a:t>
            </a:r>
            <a:endParaRPr lang="en-US" sz="9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виды мышц человеческого тела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— двигатели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контролируют произвольные движения, такие как ходьба и поднятие предметов. Составляют около 40% массы тела и обеспечивают силу и координацию.
</a:t>
            </a:r>
            <a:endParaRPr lang="en-US" sz="1168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внутренних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Расположены в стенках органов, работают непроизвольно, поддерживая жизненно важные функции, например, перистальтику кишечника и регулирование кровотока.
</a:t>
            </a:r>
            <a:endParaRPr lang="en-US" sz="1168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— уникальный миокард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постоянные сокращения сердца для кровообращения. Отличается высокой выносливостью и автоматизмом работы, что обеспечивает жизнь организма.
</a:t>
            </a:r>
            <a:endParaRPr lang="en-US" sz="11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суставов в движении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классифицируются на шаровидные, блоковидные и комбинированные, каждый из которых обеспечивает различные виды движений и степень свободы.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 и синовиальная жидкость смягчают трение и защищают кости от износа, способствуя плавности и безопасности движений.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кости, обеспечивая разнообразие движений от поворотов до сгибаний и разгибаний, что делает возможной высокую мобильность тела.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и её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— это естественное положение тела, зависящее от силы и баланса мышц спины и живота, а также здоровья позвоночника.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Корректная осанка снижает нагрузку на позвоночник, предотвращая хронические боли и развитие следующих заболеваний, таких как сколиоз.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правильной осанки важно в подростковом возрасте, когда организм особенно восприимчив к внешним факторам и привычкам.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рабочее место и периодические разминки способствуют поддержанию здоровья спины и снижению риска деформаций.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массы тела между системами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способствует увеличению мышечной массы и укрепляет костную ткань, особенно у мальчиков.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мышечной массы связано с регулярными тренировками, что положительно влияет на здоровье опорно-двигательной системы.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подросткам России, исследования 2022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опорно-двигательной системы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12-13 лет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интенсивный рост костей и мышц, формируются основы осанки и физической выносливости.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14-16 лет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активного роста, когда важно поддерживать баланс между развитием мышц и костей для предотвращения нарушений.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17-18 лет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формирование скелета, повышается прочность костей и окончательно устанавливается осанка.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 лет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мышцы достигают зрелого состояния, но требуют поддержания через физическую активность и правильное питание.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проблемы опорно-двигательного аппарата у подростков
</a:t>
            </a:r>
            <a:endParaRPr lang="en-US" sz="2988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 возникает чаще всего из-за долго сидячего положения с неправильной осанкой и малоподвижного образа жизни. Это приводит к деформации позвоночника и болям в спине.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Плоскостопие и остеохондроз связаны с неправильной нагрузкой на стопы и позвоночник. Причинами становятся слишком сильные или слабые физические нагрузки, а также нарушение режима дня.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опорно-двигательной системы: причины и профилактика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травмами являются переломы и растяжения, которые обычно происходят при падениях и резких движениях во время спорта или игр.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необходимы регулярные упражнения на гибкость и силу, правильное питание и соблюдение техники безопасности при занятиях спортом.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опорно-двигательную систему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способствуют укреплению костей, увеличивают их плотность и стимулируют развитие крепких мышц, поддерживающих скелет. Это помогает улучшить подвижность и снизить риск травм.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от 60 минут в день помогает подросткам развивать координацию движений и выносливость, способствует правильной осанке и общему укреплению здоровья, что важно для 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двигательной активности среди российских подростков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Заметно снижение активности отмечается у подростков старше 14 лет, что требует дополнительного внимания к мотивации занятий спортом в школах.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данные показывают недостаточную физическую активность у большинства подростков, особенно у девочек, что создает угрозу здоровья опорно-двигательной системы.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Всероссийское исследование физической активности подростков, 2023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1200 мг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кальция рекомендовано потреблять ежедневно подросткам для обеспечения нормального роста и укрепления костей.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костей в здоровом состоянии подросткам необходимо получать оптимальное количество кальция из пищи и витамина D для его усвоения.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микроэлементы: суточная норма и источники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важные минералы и витамины, необходимые для здоровья костей и мышц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потребление этих веществ снижает риск костных заболеваний и способствует восстановлению мышечной ткани.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Плоскостопие у школьников: основные причины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мышц и связок стопы приводит к снижению и деформации свода, что вызывает плоскостопие с симптомами усталости и дискомфорта при ходьбе.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ношение неподходящей обуви усиливает нагрузку на стопу и способствует развитию патологии, ухудшая амортизацию шагов и вызывая боль.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вес увеличивает давление на стопы, что усугубляет изменения формы и функциональности, особенно у школьников с низкой физической активностью.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лечение плоскостопия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обуви и стелек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Ортопедическая обувь помогает поддерживать свод стопы, а специальные стельки-супинаторы корректируют нагрузки при ходьбе. Это снижает риск развития плоскостопия и облегчает симптомы.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для укрепления стопы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выполнение упражнений, таких как катание мячика и ходьба по ребристой поверхности, укрепляет мышцы и связки, способствует формированию правильного свода стопы и улучшает кровообращение.
</a:t>
            </a:r>
            <a:endParaRPr lang="en-US" sz="13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873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1459" y="1779938"/>
            <a:ext cx="411269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845741"/>
            <a:ext cx="658030" cy="52642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спины: ежедневные рекомендации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рабочее место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удобного стула и парты обеспечивает правильное положение тела во время занятий и снижает нагрузку на позвоночник и мышцы спины.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перерывы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30–40 минут сидения рекомендуется делать короткие разминки, чтобы расслабить мышцы и улучшить кровообращение в спине.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для спины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упражнения укрепляют мышечный корсет и поддерживают правильную осанку, помогая предотвратить развитие сколиоза у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профилактика нарушений опорно-двигательной системы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мер для сохранения и укрепления здоровья костей и мышц у подростков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влияние на опорно-двигательную систему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снижает процесс роста костей, ухудшает кровоснабжение тканей, замедляя восстановление и делая опорно-двигательный аппарат более уязвимым к повреждениям.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мешает усвоению кальция и витамина D, что приводит к снижению плотности костной ткани и увеличивает риск переломов.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ограничивает восстановительные процессы мышц после нагрузки, снижая общую выносливость и способность к физической активности.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Несоблюдение режима дня приводит к переутомлению организма, ухудшая осанку и повышая вероятность развития хронических заболеваний опорно-двигательной системы.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ключевые принципы здоровья опорно-двигательной системы
</a:t>
            </a:r>
            <a:endParaRPr lang="en-US" sz="2411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Сознательный уход за опорно-двигательной системой с детства — залог активного, полноценного образа жизни, учебных и спортивных успехов, а также профилактики заболеваний и травм в будущем.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2026-05-09T01:53:17Z</dcterms:created>
  <dcterms:modified xsi:type="dcterms:W3CDTF">2026-05-09T01:53:17Z</dcterms:modified>
</cp:coreProperties>
</file>