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безопасность России: почему это важно для каждого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воздух, вода и природа напрямую влияют на жизнь людей.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такой большой территории соседствуют тундра, тайга, степи и промышленные города. Поэтому экологические угрозы в России не одинаковы: где-то особенно уязвима природа, а где-то сильнее загрязнение воздуха, воды и почв.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огромная территория, разные экологические риски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экологическая безопасность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включает контроль выбросов и сбросов, охрану воздуха, воды и почв, а также предупреждение катастроф и восстановление территорий после повреждений.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безопасность означает защиту человека и природы от загрязнения, аварий и других вредных воздействий, которые ухудшают качество жизни и нарушают природное равновесие.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просты: загрязнение нужно предотвращать заранее, его последствия — уменьшать, а природные ресурсы — использовать бережно и разумно.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заметную часть загрязнения воздуха дают автомобили, особенно на перегруженных дорогах и в часы пробок. Выхлопы быстро накапливаются там, где много движения и мало проветривания.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энергетика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промышленных территориях добавляются выбросы ТЭС, металлургических и химических предприятий. Для таких районов характерны пыль, сернистые соединения, оксиды азота и другие вредные вещества.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 в России
</a:t>
            </a:r>
            <a:endParaRPr lang="en-US" sz="42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материалам презентации, 2025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сосредоточены основные экологические проблемы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повседневнее всего люди сталкиваются с загрязнением воздуха и отходами.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нагрузку дают проблемы, которые чаще всего затрагивают города, транспорт и бытовую среду.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85284"/>
            <a:ext cx="835200" cy="6681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85284"/>
            <a:ext cx="835200" cy="66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79" y="6708251"/>
            <a:ext cx="835200" cy="6681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опасно загрязнение воздуха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раздражает дыхательные пути и может вызывать кашель, одышку и обострение хронических заболеваний. Особенно тяжело это переносится при длительном воздействии.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дыхательной системы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Дети, пожилые люди и жители крупных городов чувствуют последствия загрязнения быстрее других. Их организм сильнее реагирует на смог, пыль и выхлопные газы.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уязвимые люди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Смог становится заметнее при безветрии, температурной инверсии и большом количестве выхлопов. В такие дни вредные вещества хуже рассеиваются и дольше остаются в воздухе.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смог усиливается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выбросы не всегда видны, мелкая пыль и аэрозоли могут проникать глубоко в лёгкие. Поэтому опасность представляет не только дым, но и невидимое загрязнение.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 и мелкие частицы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395225"/>
            <a:ext cx="9042900" cy="369695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региональным особенностям из материалов презентации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 по регионам России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территории страны сталкиваются с разными экологическими угрозами. Это связано и с природой, и с хозяйственной деятельностью людей.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зависят от климата, промышленности и плотности населения, поэтому меры защиты должны быть разными для каждого региона.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стратегический ресурс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обладает огромными запасами пресной воды, но качество воды в ряде рек и озёр ухудшается из-за сточных вод, мусора и сельскохозяйственных стоков. Это сразу отражается на жизни людей и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Волга, Обь, Енисей и Лена важны для питьевого водоснабжения, транспорта, рыболовства и экосистем. Загрязнение воды распространяется быстро, поэтому последствия затрагивают сразу несколько сфер.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экологическая проблема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источника загрязнения до последствий и мер профилактики.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 раздельный сбор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отходов
</a:t>
            </a:r>
            <a:pPr algn="l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накапливаются пластик, бумага, стекло, металл, пищевые отходы и опасные материалы, например батарейки. Без сортировки они смешиваются и становятся труднее для обработки.
</a:t>
            </a:r>
            <a:endParaRPr lang="en-US" sz="2194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сырья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собранных материалов возвращается в производство. Так сохраняются природные ресурсы и уменьшается потребность в новых материалах.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pPr algn="l" indent="0" marL="0">
              <a:lnSpc>
                <a:spcPct val="100000"/>
              </a:lnSpc>
              <a:buNone/>
            </a:pPr>
            <a:r>
              <a:rPr lang="en-US" sz="17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помогает отделить пригодное для переработки сырьё от того, что требует особой утилизации. Это уменьшает нагрузку на полигоны и снижает загрязнение.
</a:t>
            </a:r>
            <a:endParaRPr lang="en-US" sz="2501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работает сбор и переработка, тем меньше мусора попадает в природу. Это особенно важно в крупных городах с большим объёмом потребления.
</a:t>
            </a:r>
            <a:endParaRPr lang="en-US" sz="237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594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школьного курса географии и обществознания; условные оценки важности мер для наглядности, 2025.
</a:t>
            </a:r>
            <a:endParaRPr lang="en-US" sz="1594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снижать экологический ущерб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выше всего там, где меры работают не по отдельности, а как единая система: на заводе, в городе и дома.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технические меры и контроль источников загрязнения, потому что они уменьшают проблему ещё до её попадания в среду.
</a:t>
            </a:r>
            <a:endParaRPr lang="en-US" sz="4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России, пожары и климат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опасность возникает в жаркую, сухую и ветреную погоду, когда огонь быстро распространяется по лесной подстилке. Особенно уязвимы Сибирь и Дальний Восток.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поглощают углекислый газ, удерживают влагу и защищают почвы от иссушения и размыва. Поэтому их состояние напрямую влияет и на климат, и на качество жизни людей.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пожаре страдают не только деревья: гибнут животные, насекомые, грибы и травы, а дым переносится далеко за пределы очага. Это ухудшает воздух сразу в нескольких районах.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пожара природе нужно много времени на восстановление, поэтому профилактика важнее тушения. Осторожность людей, запрет палов и быстрое реагирование помогают сохранить леса.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Арктика: самые уязвимые северные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территории особенно хрупки: низкие температуры и короткое лето делают восстановление природы очень медленным. Разливы топлива, строительный мусор и повреждение почв долго сохраняются в тундре.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вечной мерзлоты усиливает разрушение дорог, домов и трубопроводов, а также меняет условия жизни животных и людей. Поэтому здесь особенно важны аккуратное строительство и строгий контроль.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854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обобщённым данным учебного курса; значения условные, используются для сравнения тенденции, 2025.
</a:t>
            </a:r>
            <a:endParaRPr lang="en-US" sz="1854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нагрузки человека на природу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городов увеличиваются перевозки, потребление энергии и количество отходов, поэтому возрастает и нагрузка на экосистемы.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устойчивый рост нагрузки, а значит, природоохранные меры должны развиваться так же быстро, как хозяйственная деятельность.
</a:t>
            </a:r>
            <a:endParaRPr lang="en-US" sz="4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меры охраны природы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Природоохранные законы и экологический надзор помогают ограничивать вредные выбросы, сбросы и незаконную вырубку. Без правил и контроля защитить воздух, воду и почвы невозможно.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охраняемые территории сохраняют редкие виды, леса, степи и водоёмы. Они нужны не только для природы, но и для научных наблюдений и экологического просвещения.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проекты, модернизация предприятий и постоянный мониторинг среды уменьшают риск загрязнения. Важна не разовая акция, а длительная работа, рассчитанная на будущее.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187339"/>
            <a:ext cx="8493000" cy="28851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школы, семьи, города и предприятий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 как может снижать экологический след в повседневной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безопасность зависит от совместных действий: обучение, привычки, городская среда и работа предприятий дополняют друг друга.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школьного курса и примерам экологической практики в России, 2025.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 снижает свой экологический след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простых действий, которые доступны каждому школьнику в повседневной жизни.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9755" y="2839747"/>
            <a:ext cx="664200" cy="59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0005" y="2839747"/>
            <a:ext cx="664200" cy="590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45155" y="2827747"/>
            <a:ext cx="6144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5405" y="2827747"/>
            <a:ext cx="614400" cy="61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085655" y="2827747"/>
            <a:ext cx="614400" cy="614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профессии и технологии будущего
</a:t>
            </a:r>
            <a:endParaRPr lang="en-US" sz="4500" dirty="0"/>
          </a:p>
        </p:txBody>
      </p:sp>
      <p:sp>
        <p:nvSpPr>
          <p:cNvPr id="1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17" name="Text 2"/>
          <p:cNvSpPr txBox="1"/>
          <p:nvPr/>
        </p:nvSpPr>
        <p:spPr>
          <a:xfrm>
            <a:off x="14866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предприятиям уменьшать выбросы, выбирать безопасные технологии и соблюдать природоохранные нормы. Такая работа нужна там, где важно сочетать производство и заботу о среде.
</a:t>
            </a:r>
            <a:endParaRPr lang="en-US" sz="1992" dirty="0"/>
          </a:p>
        </p:txBody>
      </p:sp>
      <p:sp>
        <p:nvSpPr>
          <p:cNvPr id="18" name="Text 3"/>
          <p:cNvSpPr txBox="1"/>
          <p:nvPr/>
        </p:nvSpPr>
        <p:spPr>
          <a:xfrm>
            <a:off x="14640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Инженер-эколог
</a:t>
            </a:r>
            <a:endParaRPr lang="en-US" sz="2800" dirty="0"/>
          </a:p>
        </p:txBody>
      </p:sp>
      <p:sp>
        <p:nvSpPr>
          <p:cNvPr id="19" name="Text 4"/>
          <p:cNvSpPr txBox="1"/>
          <p:nvPr/>
        </p:nvSpPr>
        <p:spPr>
          <a:xfrm>
            <a:off x="460692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специалисты изучают живые организмы, реки, озёра и подземные воды. Их наблюдения помогают понять, как меняется природа и где срочно нужны меры защиты.
</a:t>
            </a:r>
            <a:endParaRPr lang="en-US" sz="2221" dirty="0"/>
          </a:p>
        </p:txBody>
      </p:sp>
      <p:sp>
        <p:nvSpPr>
          <p:cNvPr id="20" name="Text 5"/>
          <p:cNvSpPr txBox="1"/>
          <p:nvPr/>
        </p:nvSpPr>
        <p:spPr>
          <a:xfrm>
            <a:off x="458427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 и гидролог
</a:t>
            </a:r>
            <a:endParaRPr lang="en-US" sz="2800" dirty="0"/>
          </a:p>
        </p:txBody>
      </p:sp>
      <p:sp>
        <p:nvSpPr>
          <p:cNvPr id="21" name="Text 6"/>
          <p:cNvSpPr txBox="1"/>
          <p:nvPr/>
        </p:nvSpPr>
        <p:spPr>
          <a:xfrm>
            <a:off x="77271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организует сбор, сортировку и повторное использование отходов. Благодаря таким профессиям меньше мусора попадает на полигоны, а часть сырья возвращается в производство.
</a:t>
            </a:r>
            <a:endParaRPr lang="en-US" sz="2019" dirty="0"/>
          </a:p>
        </p:txBody>
      </p:sp>
      <p:sp>
        <p:nvSpPr>
          <p:cNvPr id="22" name="Text 7"/>
          <p:cNvSpPr txBox="1"/>
          <p:nvPr/>
        </p:nvSpPr>
        <p:spPr>
          <a:xfrm>
            <a:off x="77045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 по переработке
</a:t>
            </a:r>
            <a:endParaRPr lang="en-US" sz="2800" dirty="0"/>
          </a:p>
        </p:txBody>
      </p:sp>
      <p:sp>
        <p:nvSpPr>
          <p:cNvPr id="23" name="Text 8"/>
          <p:cNvSpPr txBox="1"/>
          <p:nvPr/>
        </p:nvSpPr>
        <p:spPr>
          <a:xfrm>
            <a:off x="1084742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воздуха, воды и лесов позволяют быстро заметить загрязнение или пожар. Цифровые системы делают контроль точнее и помогают реагировать без лишней задержки.
</a:t>
            </a:r>
            <a:endParaRPr lang="en-US" sz="2158" dirty="0"/>
          </a:p>
        </p:txBody>
      </p:sp>
      <p:sp>
        <p:nvSpPr>
          <p:cNvPr id="24" name="Text 9"/>
          <p:cNvSpPr txBox="1"/>
          <p:nvPr/>
        </p:nvSpPr>
        <p:spPr>
          <a:xfrm>
            <a:off x="1082477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среды
</a:t>
            </a:r>
            <a:endParaRPr lang="en-US" sz="2800" dirty="0"/>
          </a:p>
        </p:txBody>
      </p:sp>
      <p:sp>
        <p:nvSpPr>
          <p:cNvPr id="25" name="Text 10"/>
          <p:cNvSpPr txBox="1"/>
          <p:nvPr/>
        </p:nvSpPr>
        <p:spPr>
          <a:xfrm>
            <a:off x="139676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Энергоэффективные здания, очистка воды и умный контроль природных территорий уменьшают потери ресурсов. Эти решения делают жизнь безопаснее и снижают нагрузку на природу.
</a:t>
            </a:r>
            <a:endParaRPr lang="en-US" sz="2100" dirty="0"/>
          </a:p>
        </p:txBody>
      </p:sp>
      <p:sp>
        <p:nvSpPr>
          <p:cNvPr id="26" name="Text 11"/>
          <p:cNvSpPr txBox="1"/>
          <p:nvPr/>
        </p:nvSpPr>
        <p:spPr>
          <a:xfrm>
            <a:off x="139450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будущего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меняется к лучшему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 и у школ всё чаще появляются контейнеры для бумаги, пластика и стекла. Это помогает людям не смешивать отходы и отправлять часть сырья на переработку, а не на полигон. Маленькое действие становится частью большой системы.
</a:t>
            </a:r>
            <a:endParaRPr lang="en-US" sz="2163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становится привычным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парки, аллеи и веломаршруты делают города удобнее и чище. Когда рядом есть зелёные зоны и безопасный транспорт, людям проще меньше пользоваться машиной и чаще проводить время на улице.
</a:t>
            </a:r>
            <a:endParaRPr lang="en-US" sz="2293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воздух и пространство для отдыха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пожаров и вырубок лесовосстановление помогает вернуть деревья и поддержать животных. В заповедниках сохраняют редкие виды, а значит, у природы остаётся шанс восстановиться и не потерять своё разнообразие.
</a:t>
            </a:r>
            <a:endParaRPr lang="en-US" sz="221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заповедники восстанавливаются
</a:t>
            </a:r>
            <a:endParaRPr lang="en-US" sz="26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— значит беречь своё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безопасность России зависит от решений государства, предприятий и каждой семьи. Если экономить ресурсы, снижать загрязнение и защищать природные территории, жизнь людей станет безопаснее и устойчивее.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2026-05-21T03:35:03Z</dcterms:created>
  <dcterms:modified xsi:type="dcterms:W3CDTF">2026-05-21T03:35:03Z</dcterms:modified>
</cp:coreProperties>
</file>