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ландшафте: как природа и деятельность людей связаны между собой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формирует жизнь человека, а человек меняет ландшафт.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изучает ландшафт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изучает ландшафт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как природа помогает или ограничивает жизнь людей, а также как хозяйство меняет территории. На уроке мы разберём равнины, горы, реки, побережья, леса и города.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ландшафта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определяет, удобно ли строить дома, прокладывать дороги и вести хозяйство. На равнинах легче размещать крупные поселения, а в горах сложнее осваивать территорию и перемещаться.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2003627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подземные воды обеспечивают людей питьевой водой, помогают сельскому хозяйству и влияют на выбор мест для поселений. Там, где воды достаточно, жизнь обычно развивается активнее.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3737253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осадки и ветры определяют, какие культуры можно выращивать, насколько длинным будет тёплый сезон и как человек будет защищать жильё, дороги и поля от погодных условий.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5470878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и богатый растительный покров делают территорию более пригодной для земледелия, лесного хозяйства и отдыха. При их ухудшении снижается и природная, и хозяйственная ценность местности.
</a:t>
            </a:r>
            <a:endParaRPr lang="en-US" sz="1049" dirty="0"/>
          </a:p>
        </p:txBody>
      </p:sp>
      <p:sp>
        <p:nvSpPr>
          <p:cNvPr id="15" name="Text 6"/>
          <p:cNvSpPr txBox="1"/>
          <p:nvPr/>
        </p:nvSpPr>
        <p:spPr>
          <a:xfrm>
            <a:off x="7204485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растения составляют важную часть природного комплекса. Если один компонент ландшафта меняется, это отражается на остальных, поэтому природные связи нужно учитывать при освоении территории.
</a:t>
            </a:r>
            <a:endParaRPr lang="en-US" sz="10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удобными для жизни остаются территории с ровной поверхностью и доступом к воде. Именно поэтому население особенно сосредоточено там, где проще строить и вести хозяйство.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люди селятся чаще всего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речные долины привлекают людей сильнее всего; горы и пустыни заселены реже из-за природных трудностей.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иллюстрации темы «Человек в ландшафте»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природная ось поселения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природная ось поселения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города на реке часто имеют мосты, набережные, водозаборы, порты и места отдыха. Вода остаётся важной частью и хозяйства, и повседневной жизни людей.
</a:t>
            </a:r>
            <a:endParaRPr lang="en-US" sz="1226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пойма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разливов река приносит на пойму питательные наносы, которые улучшают почвы. Такие земли особенно удобны для огородов, полей и садов рядом с поселением.
</a:t>
            </a:r>
            <a:endParaRPr lang="en-US" sz="133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берегам рек удобно перевозить людей и грузы, особенно там, где нет хороших дорог. Река связывает территории и помогает развивать торговлю, порты и прибрежные города.
</a:t>
            </a:r>
            <a:endParaRPr lang="en-US" sz="1289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рыба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даёт пресную воду для питья, хозяйства и полива, а также служит местом рыбной ловли. Поэтому поселения у воды часто возникали раньше других и сохраняли значение веками.
</a:t>
            </a:r>
            <a:endParaRPr lang="en-US" sz="12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 по-разному направляют хозяйственную деятельность людей и выбор профессий.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ландшафт влияет на занятия людей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определяют, какие виды хозяйства развиваются в первую очередь, а значит, влияют на специализацию территорий.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83" y="1909161"/>
            <a:ext cx="18765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6208" y="1909161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16061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16061"/>
            <a:ext cx="236400" cy="236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39751"/>
            <a:ext cx="236400" cy="1891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ландшафта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людям для питья, быта, орошения полей и работы предприятий. Без надёжных источников воды поселения не могут развиваться долго и устойчиво.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защищают почвы, удерживают влагу и служат средой обитания для многих животных. При чрезмерной вырубке территория быстрее теряет природное равновесие.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 песок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Строительный камень, песок и глина используются при возведении домов, дорог и других сооружений. Их добыча должна быть осторожной, чтобы не разрушать рельеф и почвенный слой.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обеспечивает урожай, поэтому особенно ценна для сельского хозяйства. Если её истощать или неправильно обрабатывать, урожайность быстро снижается, а восстановление занимает много времени.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и недра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поддерживают животноводство, а полезные ископаемые дают сырьё для промышленности и транспорта. Эти ресурсы нужно использовать так, чтобы не лишать территорию будущих возможностей.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изменяет ландшафт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освоения территории и её последствий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природная поверхность во многом заменена зданиями, дорогами, трубопроводами и мостами. Большую часть пространства занимают искусственные покрытия, а естественной растительности остаётся меньше.
</a:t>
            </a:r>
            <a:endParaRPr lang="en-US" sz="114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Теплее, чем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асфальта, камня и плотной застройки город нагревается сильнее окружающей местности. Поэтому здесь часто возникает «остров тепла», особенно заметный в тёплое время года.
</a:t>
            </a:r>
            <a:endParaRPr lang="en-US" sz="1241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сток воды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дождя вода в городе быстрее уходит по твёрдым поверхностям, а не впитывается в почву. Это может усиливать лужи, перегрузку ливневой канализации и риск подтоплений.
</a:t>
            </a:r>
            <a:endParaRPr lang="en-US" sz="1289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изменения природы, города остаются местом сосредоточения школ, больниц, транспорта, музеев, магазинов и рабочих мест. Поэтому они играют важную роль в жизни людей.
</a:t>
            </a:r>
            <a:endParaRPr lang="en-US" sz="1238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ландшафт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ландшафт и его признаки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между полями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сельской местности начинается с дороги, которая проходит мимо полей и луга. Здесь легко увидеть, как открытое пространство связано с работой людей: техника выходит на поля, а рядом тянутся лесополосы, защищающие посадки от ветра.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вокруг фермы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ферма часто становится центром хозяйства. Рядом находятся сады, огороды и пастбища, а люди подстраивают работу под сезон: весной сеют, летом ухаживают за растениями, осенью собирают урожай.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 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ландшафт отличается меньшей плотностью населения и большим количеством природных участков. Здесь заметнее связь человека с землёй, погодой и временем года, а именно это делает территорию узнаваемой и особенной.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ухудшаются условия для земледелия и жизни людей, когда разрушается почвенный покров и загрязняются водные источники.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хозяйственной нагрузки на природу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связаны с почвами и водой: именно они сильнее всего влияют на урожайность, безопасность и устойчивость природных комплексов.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«Человек в ландшафте»; иллюстративные значения для сравнения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ландшафт и климат влияют друг на друга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меняет погоду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 и долины по-разному пропускают воздух, удерживают влагу и распределяют осадки. Поэтому в соседних местах климатические условия могут заметно отличаться.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города создают свой микроклимат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снижает перегрев поверхности и сохраняет влажность, а город из-за асфальта и зданий нагревается сильнее. Так формируются местные различия температуры и влажности.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задерживают воздушные массы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наветренных склонах воздух поднимается и охлаждается, поэтому осадков обычно больше. Подветренные склоны, напротив, оказываются более сухими.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изменяет сам ландшафт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замерзание воды, таяние льда и выветривание постепенно разрушают породы, меняют форму поверхности и внешний облик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преобразования помогают людям жить и работать, другие требуют осторожности из-за возможного ущерба природе.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преобразования ландшафта человеком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могут быть полезными, если заранее учитывать последствия для рельефа, вод и почв.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«Человек в ландшафте»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Ландшафты, которые хранят память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Площадь, ставшая символом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городские пространства становятся частью истории страны. Они связаны с памятными событиями, праздниками и важными решениями, поэтому воспринимаются не просто как место, а как знак эпохи.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соединяющая берега и 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часто формируют облик поселений и дорог. По их берегам возникали города, порты и торговые пути, а сами реки становились частью культуры, быта и памяти людей.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природные объекты как 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горы, известные озёра и старые парки сохраняют следы прошлого. Такие ландшафты бережно охраняют, потому что они помогают понять историю народа и увидеть связь природы с культурой.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ландшафт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действий: от изучения территории до контроля результатов и восстановления нарушенных участков.
</a:t>
            </a:r>
            <a:endParaRPr lang="en-US" sz="1045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уязвимые ландшафты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13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территории легко нарушить при строительстве и осушении. Изменение водного режима приводит к исчезновению редких видов, а восстановление таких участков занимает очень много времени.
</a:t>
            </a:r>
            <a:endParaRPr lang="en-US" sz="1088" dirty="0"/>
          </a:p>
        </p:txBody>
      </p:sp>
      <p:sp>
        <p:nvSpPr>
          <p:cNvPr id="13" name="Text 3"/>
          <p:cNvSpPr txBox="1"/>
          <p:nvPr/>
        </p:nvSpPr>
        <p:spPr>
          <a:xfrm>
            <a:off x="2003639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Крутые склоны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склонах опасны распашка, вырубка и тяжёлая техника. Они усиливают смыв почвы, вызывают оползни и делают территорию менее устойчивой к дождям и таянию снега.
</a:t>
            </a:r>
            <a:endParaRPr lang="en-US" sz="1109" dirty="0"/>
          </a:p>
        </p:txBody>
      </p:sp>
      <p:sp>
        <p:nvSpPr>
          <p:cNvPr id="14" name="Text 4"/>
          <p:cNvSpPr txBox="1"/>
          <p:nvPr/>
        </p:nvSpPr>
        <p:spPr>
          <a:xfrm>
            <a:off x="3737265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морей и озёр особенно чувствительны к застройке и массовому отдыху. Здесь легко разрушить растительность, ускорить размыв берегов и изменить природный обмен воды и песка.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5470891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сухих территориях любое неосторожное вмешательство быстро приводит к потере влаги и засолению почв. Поэтому здесь особенно важны экономия воды и осторожное землепользование.
</a:t>
            </a:r>
            <a:endParaRPr lang="en-US" sz="1088" dirty="0"/>
          </a:p>
        </p:txBody>
      </p:sp>
      <p:sp>
        <p:nvSpPr>
          <p:cNvPr id="16" name="Text 6"/>
          <p:cNvSpPr txBox="1"/>
          <p:nvPr/>
        </p:nvSpPr>
        <p:spPr>
          <a:xfrm>
            <a:off x="7204498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почвенный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почва неглубокая, её легко повредить техникой или распашкой. После этого природа долго восстанавливается, а урожайность и устойчивость территории заметно снижаются.
</a:t>
            </a:r>
            <a:endParaRPr lang="en-US" sz="10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территории важно не только сегодня, но и на будущее: восстановление разрушенных земель требует времени, труда и больших затрат.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риски использования ландшафта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природные возможности учитывают заранее, выгода становится устойчивой, а риск разрушения и потерь заметно уменьшается.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«Человек в ландшафте»; иллюстративное распределение для наглядности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ландшафта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выбирает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раньше селятся там, где удобнее жить, строить и выращивать продукты. Но даже сложные природные условия можно освоить, если учитывать рельеф, воду и климат.
</a:t>
            </a:r>
            <a:endParaRPr lang="en-US" sz="1183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влияет на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воды, бережное отношение к почвам, сортировка отходов и сохранение деревьев помогают уменьшить нагрузку на окружающую среду и сохранить природное равновесие.
</a:t>
            </a:r>
            <a:endParaRPr lang="en-US" sz="1183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 быту и 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аккуратнее человек использует территорию, тем меньше мусора, загрязнения и разрушений остаётся после его деятельности. Это особенно важно для городов и сельских районов.
</a:t>
            </a:r>
            <a:endParaRPr lang="en-US" sz="1183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использовать землю разумно, она дольше сохраняет плодородие, чистую воду и природные условия. Значит, комфорт жизни будет доступен и следующим поколениям.
</a:t>
            </a:r>
            <a:endParaRPr lang="en-US" sz="12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бережного отношения к ландшафту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бережного отношения к ландшафту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4139401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природных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мусора в лесах, у рек и на берегах снижает загрязнение и помогает животным и растениям восстановиться. Такие действия полезны и для людей, и для природы.
</a:t>
            </a:r>
            <a:endParaRPr lang="en-US" sz="1094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39402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кустарники и газоны улучшают микроклимат, задерживают пыль и делают городские пространства удобнее для жизни. Особенно важны посадки во дворах, вдоль дорог и на берегах.
</a:t>
            </a:r>
            <a:endParaRPr lang="en-US" sz="1094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648645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карьеров и строек нарушенные участки нужно восстанавливать: возвращать почву, сажать растения и укреплять склоны. Так территория снова становится безопасной и полезной.
</a:t>
            </a:r>
            <a:endParaRPr lang="en-US" sz="1094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1903269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тропы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маршруты направляют поток посетителей и уменьшают вытаптывание растительности. Они позволяют отдыхать на природе, не разрушая особенно уязвимые участки.
</a:t>
            </a:r>
            <a:endParaRPr lang="en-US" sz="1094" dirty="0"/>
          </a:p>
        </p:txBody>
      </p:sp>
      <p:sp>
        <p:nvSpPr>
          <p:cNvPr id="17" name="Text 7"/>
          <p:cNvSpPr txBox="1"/>
          <p:nvPr/>
        </p:nvSpPr>
        <p:spPr>
          <a:xfrm>
            <a:off x="270000" y="115790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парки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помогают сохранить редкие растения, животных и естественные комплексы. Здесь ограничена хозяйственная деятельность, поэтому природа может развиваться без сильного вмешательства человека.
</a:t>
            </a:r>
            <a:endParaRPr lang="en-US" sz="10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и человек: взаимная ответственность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задаёт условия жизни, а человек меняет его своим трудом. Если учитывать природу заранее и бережно использовать территорию, можно сохранить и природу, и качество жизни.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2026-06-02T17:18:41Z</dcterms:created>
  <dcterms:modified xsi:type="dcterms:W3CDTF">2026-06-02T17:18:41Z</dcterms:modified>
</cp:coreProperties>
</file>