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image" Target="../media/image-6-8.jpe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Класс Насекомые — основные темы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— самая многочисленная группа животных, важная для экосистем и человека.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насекомые появились около 400 миллионов лет назад. Они отличаются трёхчастным телом, шестью ногами и часто крыльями. Их разнообразие включает жуков, бабочек, пчёл и других, играющих важную роль в природе и жизни человека.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строение насекомых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крупное насекомое мира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Палочник Phobaeticus chani достигает длины до 35 см, что делает его рекордсменом среди насекомых. Его тонкое и вытянутое тело идеально маскируется под веточки растений.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Миниатюрные обитатели природы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Паразитическая оса Dicopomorpha echmepterygis имеет размер менее 0,2 мм, что затрудняет её заметить даже невооружённым глазом. Такие размеры помогают ей жить в тесных пространствах.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и форм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Насчитывается более миллиона видов: жуки, бабочки, пчёлы, муравьи и др. Их формы и размеры адаптированы к самым разным условиям обитания на планете.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насекомых: от гигантов до миниатюр
</a:t>
            </a:r>
            <a:endParaRPr lang="en-US" sz="278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Трёхчастное тело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насекомого делится на голову, грудь и брюшко. Голова несёт органы чувств и ротовой аппарат, грудь — ноги и крылья, брюшко — внутренние органы.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тела насекомого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Защитный хитиновый покров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Хитиновый покров объединяет защиту и поддержку формы тела. Он прочен, но лёгок, что позволяет насекомым сохранять подвижность и защищаться от повреждений.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142754"/>
            <a:ext cx="4037700" cy="1609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различия в количестве ног, числе частей тела, наличии крыльев и усиков у трёх групп членистоногих.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 насекомых — три пары ног и три части тела, в отличие от пауков и ракообразных.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8 класса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между насекомыми, пауками и ракообразными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877" y="1126960"/>
            <a:ext cx="1997301" cy="15194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7746" y="1126960"/>
            <a:ext cx="1997301" cy="15194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8504" y="1126960"/>
            <a:ext cx="1997301" cy="151943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19267" y="1126960"/>
            <a:ext cx="1997301" cy="151943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439875" y="2787575"/>
            <a:ext cx="18642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 (Coleoptera)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свыше 400 000 видов. Главная особенность — жёсткие надкрылья, защищающие тело и крылья под ними.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610863" y="2787575"/>
            <a:ext cx="18642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Чешуекрылые (Lepidoptera)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180 000 видов, включающих бабочек и моли. Известны яркими крыльями с чешуйками.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781863" y="2787575"/>
            <a:ext cx="18642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Перепончатокрылые (Hymenoptera)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Свыше 150 000 видов — пчёлы, осы, муравьи. Характерны сложным социальным поведением и стройным телом.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952863" y="2787575"/>
            <a:ext cx="18642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Прямокрылые (Orthoptera)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кузнечики и саранча. Их отличают сильные задние ноги для прыжков и способность издавать звуки стрекотанием.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отряды насекомых и их характерные черты
</a:t>
            </a:r>
            <a:endParaRPr lang="en-US" sz="265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насекомых: полный и неполный метаморфоз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развития и особенности превращений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живут в разнообразных экосистемах: от лесов и пустынь до пресных водоёмов и городов. Некоторые обитают внутри растений или животных, например, тли и личинки мух.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среды обитания и приспособления насекомых
</a:t>
            </a:r>
            <a:endParaRPr lang="en-US" sz="2352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выживания они имеют адаптации: утолщённый хитиновый покров защищает от потери влаги, камуфляж помогает скрываться от хищников, а строение ног позволяет плавать или прыгать.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разнообразие встречается в тропиках, особенно среди бабочек. В городах преобладают адаптированные к среде виды, такие как тараканы и мухи.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 состав видов напрямую зависят от климатических и экологических условий регионов.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Энтомологические исследования, 2020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распространения насекомых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Бабочка-адмирал живёт около двух недель, что отражает быстрый жизненный цикл многих летающих насекомых.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жизни разных видов насекомых
</a:t>
            </a:r>
            <a:endParaRPr lang="en-US" sz="2734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муравьи могут жить от одного до трёх лет, обеспечивая стабильность в социальных колониях.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Майский жук достигает возраста до четырёх лет, проводя большую часть жизни под землёй в стадии куколки.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22574" y="1649799"/>
            <a:ext cx="49671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коммуникация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насекомые издают звуки, например, кузнечики и сверчки стрекочут крыльями для привлечения партнёров или отпугивания врагов. Звуковые сигналы играют важную роль в социальных взаимодействиях и ориентации.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общения между насекомыми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22574" y="3136907"/>
            <a:ext cx="49671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и зрительные сигналы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общение осуществляется через феромоны, которые пчёлы используют для передачи информации в улье. Кроме того, зрительные сигналы, такие как танец пчёл, информируют о направлении и расстоянии до пищи.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выполняют функцию основных опылителей, обеспечивая до 70% урожайности многих сельскохозяйственных культур. Это критично для формирования плодов и семян у множества растений.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насекомых в опыление растений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Пчёлы, бабочки, шмели и жуки переносят пыльцу между цветками, способствуя разнообразию и устойчивости экосистем. Сохранение и поддержка их популяций важны для глобальной продовольственной безопасности.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0505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Колорадский жук и тля: угроза урожаю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Колорадский жук и тля способны уничтожать до 40% посевов картофеля и многих овощных культур. Их быстрая размножаемость и адаптация усложняют борьбу, что ведёт к значительным экономическим потерям.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6095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Моль и повреждение запасов продуктов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Моль часто поражает хранящиеся зерновые и пищевые продукты, вызывая порчу и сокращение запасов. Для предотвращения ущерба применяют специальные герметичные хранилища и обработку химикатами.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Насекомые-вредители и их влияние на хозяйство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75%
</a:t>
            </a:r>
            <a:pPr algn="ctr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насекомых проявляют активность преимущественно ночью благодаря развитым адаптациям.
</a:t>
            </a:r>
            <a:endParaRPr lang="en-US" sz="393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ночных насекомых обладают увеличенными глазами для лучшего зрения в темноте, а некоторые используют биолюминесценцию либо звуковую локацию для общения и ориентации.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энтомологов, 2020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Фитофаги насекомые питаются растениями, участвуя в регуляции их численности и распространения. Они обеспечивают баланс в экосистемах, влияя на здоровье растительного покрова.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 и роль насекомых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Детритофаги перерабатывают органические остатки, способствуя разложению и возвращению питательных веществ в почву, что поддерживает плодородие.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 насекомые охотятся на других членистоногих, контролируя численность вредителей и защищая растения от чрезмерного поражения.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Насекомых потребляют птицы, рыбы и многие другие животные, что делает их важным звеном пищевых цепей и поддерживает биоразнообразие.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46" y="1190625"/>
            <a:ext cx="3003807" cy="319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1875" y="1190625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насекомые оснащены жалами, как осы и пчёлы, защищаясь от хищников. Кроме того, предупреждающая яркая окраска помогает предупредить о ядовитости.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для защиты у насекомых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554925" y="2959550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используют химическую защиту, выделяя ядовитые вещества, например жуки-бомбардиры выпускают горячую жидкость. Другие маскируются под листья и веточки, чтобы избегать обнаружения.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10292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2020-е: Влияние изменения климата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 изменяют условия жизни насекомых, вызывая дисбаланс в экосистемах и угрожая опылению растений и сохранению биоразнообразия.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6897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1990-е: Начало снижения численности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начала 1990-х была отмечена значительная потеря численности насекомых из-за роста использования пестицидов в сельском хозяйстве и изменений среды обитания.
</a:t>
            </a:r>
            <a:endParaRPr lang="en-US" sz="1268" dirty="0"/>
          </a:p>
        </p:txBody>
      </p:sp>
      <p:sp>
        <p:nvSpPr>
          <p:cNvPr id="8" name="Text 2"/>
          <p:cNvSpPr txBox="1"/>
          <p:nvPr/>
        </p:nvSpPr>
        <p:spPr>
          <a:xfrm>
            <a:off x="3785950" y="1208200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2000-е: Усиление уничтожения мест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вырубка лесов и осушение болот привели к повреждению естественных сред обитания насекомых, что ускорило спад их популяций по всему миру.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и сокращение численности насекомых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различных регионах мира насекомые являются питательным источником белка и других важных нутриентов, особенно в Азии и Африке, где их употребление традиционно.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как пища для человека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Энтомофагия рассматривается как устойчивое решение проблемы продовольствия благодаря малому воздействию на окружающую среду и высокой пищевой ценности насекомых.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13067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Биомиметика крыльев бабочек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Уникальная структура крыльев бабочек вдохновляет создание новых материалов с улучшенными оптическими и защитными свойствами, что находит применение в технологиях покрытия и дизайне.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61135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Хитин как основа биополимеров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Хитин из панцирей насекомых используют для производства биоразлагаемых материалов, которые применяются в медицине и экологии, способствуя снижению пластиковой зависимости.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9369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Муравьиные алгоритмы и робототехника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муравьёв послужило моделью для разработки алгоритмов оптимизации и управления в робототехнике, что улучшает эффективность поиска оптимальных решений в различных системах.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Вдохновение насекомыми в науке и технологии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0400" y="302595"/>
            <a:ext cx="2865900" cy="26252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8000" y="302550"/>
            <a:ext cx="3471900" cy="40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насекомых в природе и жизни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поддерживают биологическое равновесие, опыление и являются источником вдохновения для технологий. Обеспечение их сохранения — залог устойчивого развития и здоровья нашей планеты.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2026-05-09T15:46:40Z</dcterms:created>
  <dcterms:modified xsi:type="dcterms:W3CDTF">2026-05-09T15:46:40Z</dcterms:modified>
</cp:coreProperties>
</file>