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Побеги и почки у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и почки — главные органы роста и адаптации растений.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побеги и почки важны?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и почки обеспечивают рост, развитие и размножение растений, создают условия для изменения формы и приспособления к окружающей среде. Без них жизненный цикл растений невозможен.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— основа побега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поддерживает всю надземную часть растения и служит трубой для транспортировки воды и питательных веществ от корней к листьям и цветкам. Он обеспечивает механическую прочность растения.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— центры фотосинтеза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располагаются вдоль стебля и преобразуют солнечный свет в энергию, необходимую для роста. Их форма и расположение влияют на эффективность процесса фотосинтеза.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— зачатки новых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находятся в узлах стебля и служат источником новых побегов или цветков, обеспечивая непрерывное обновление и размножение растения.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побега: ключевые элементы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побегов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Надземные побеги формируют основные части растения — стебель с листьями и цветами, служат для роста и размножения.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побеги, включая корневища и клубни, накапливают питательные вещества и обеспечивают вегетативное размножение.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побеги встречаются у растений, живущих в воде, например у роголистника, адаптированных к влажной среде и особенностям водного обитания.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побега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Опорная и транспортная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обеспечивает поддержку листьям и цветкам, располагая их для оптимального светопоглощения. Он также перемещает воду и питательные вещества между корнями и надземной частью растения.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дают начало новым органам, способствуя развитию растения и адаптации к окружающей среде в процессе его жизненного цикла.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растения: строение и функции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Почка покрыта чешуями, защищающими внутренние зачаточные листья и цветочные элементы от неблагоприятных условий.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Вегетативные почки формируют новые побеги и листья, обеспечивая рост растения в высоту и ширину.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Генеративные почки развиваются в цветки или соцветия, обеспечивая половое размножение растения.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Вегетативные почки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почки формируют побеги и листья, способствуя увеличению зелёной массы растения. Их развитие обеспечивает непрерывный рост и адаптацию к условиям среды.
</a:t>
            </a:r>
            <a:endParaRPr lang="en-US" sz="1184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Генеративные почки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Генеративные почки несут зачатки цветков или соцветий, что обеспечивает размножение растений и появление плодов, необходимых для дальнейшего распространения вида.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почек: вегетативные и генеративные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097" y="1835776"/>
            <a:ext cx="5765163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почек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между вегетативными и генеративными почками по структуре, функциям и примерам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почек прямо влияет на развитие и размножение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формирование почек в узлах стебля под влиянием повышения температуры и увеличения светового дня.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развитие почек, рост побегов и листьев, накопление питательных веществ для дальнейшего роста.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переходят в состояние покоя, уменьшается рост, начинается подготовка к зимнему периоду.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периода покоя, почки защищены от мороза и неблагоприятных условий, готовятся к пробуждению весной.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заложения и развития почек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динамика роста побегов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рост весной достигает максимума в мае-июне, затем замедляется к осени, прекращаясь зимой.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приспособление растений к климатическим условиям, регулируя рост по сезонам.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ботанического сада, 2023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почках запасаются важные питательные вещества: крахмал, белки и витамины. Эти резервы обеспечивают быстрый старт весеннего роста, поддерживая активное развитие растения после зимы.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Накопленные вещества позволяют почкам набухать и распускаться быстро, особенно после зимовки или засухи. На фото показан крупный план набухающих почек берёзы, насыщенных запасами.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Запасные вещества в почках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является основным стержнем растения, от которого отходят боковые ветви, формируя структурную основу кроны и поддерживая общую устойчивость растения.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как ось разветвления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Ветвление обеспечивает увеличение площади листовой поверхности для фотосинтеза, что способствует эффективному усвоению солнечного света и формированию энергии.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Разветвления создают больше мест для цветения и плодоношения, увеличивая способность растения к размножению и распространению.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строения кроны представлены у ели, дуба и разных кустарников, где побеги образуют характерные разветвлённые формы.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Спящие почки и их роль в восстановлении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Спящие почки остаются неактивными до тех пор, пока не наступит повреждение основного побега или стебля. При повреждении они активируются и начинают развиваться, помогая растению восстановиться и продолжить рост.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Быстрорастущие почки и весеннее возрождение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быстрорастущие почки активируются первыми и начинают интенсивно развиваться, формируя новые побеги и листья. Примером служат быстрорастущие почки тополя и сирени, которые быстро наполняют растение зелёной массой.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сезонных почек: спящие и быстрорастущие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8737" y="1835776"/>
            <a:ext cx="5257047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пазушными и верхушечными почками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даёт представление о расположении, функциях и значении верхушечных и пазушных почек в росте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почек влияет на направление роста и форму кроны растения.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почек зависит от температуры: слишком низкие или высокие температуры замедляют их рост и могут вызвать состояние покоя.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влажности регулирует состояние почек, снижая риск пересыхания или повреждения при недостатке влаги.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света влияет на скорость раскрытия почек, особенно в весенний период, когда происходит активный рост.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Чешуи защищают зимующие почки от мороза и высыхания, а у некоторых видов (черёмуха) почки раскрываются только после определённых условий, например, схода снега.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погодных условий на развитие почек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ели: короткие и игольчатые
</a:t>
            </a:r>
            <a:pPr algn="l" indent="0" marL="0">
              <a:lnSpc>
                <a:spcPct val="100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ели компактные, покрыты твёрдыми иголками, что помогает сохранять влагу и защищает от холода. Такая структура приспособлена к холодному климату и снежным зимам.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Удлинённые побеги берёзы с верхушечными почками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берёзы длинные, с выраженными верхушечными почками на концах. Это способствует быстрому росту и разветвлению, что важно для её быстрого восстановления после повреждений.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клубни картофеля как преобразованные побеги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картофеля побеги трансформированы в подземные клубни, где накапливается крахмал. Это служит запасом питательных веществ и одновременно способом вегетативного размножения.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Вариативность побегов у растений: характерные примеры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побега и почки у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и сезонные изменения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2097743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3901" y="2097743"/>
            <a:ext cx="297490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31701" y="2097743"/>
            <a:ext cx="254991" cy="3399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активны при размножении черенками и отростками, что широко используется в садоводстве и сельском хозяйстве для быстрого получения новых растений.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живых изгородей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некоторым типам побегов создают густые живые изгороди, которые служат ограждением и декоративным элементом в ландшафтном дизайне.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 медицине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Берёзовые почки применяют в фармакологии для производства экстрактов с противовоспалительными и антисептическими свойствами.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побегов и почек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побегах и почках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1949881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Долговечность и скорость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дуба могут сохранять способность прорастать до десяти лет, что уникально. Побеги бамбука растут чрезвычайно быстро — до одного метра в сутки, обеспечивая молниеносное восстановление.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191646" y="1947500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Аромат и польза для пчёл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почки липы и тополя выделяют ароматную клейкую жидкость, которая привлекает пчёл. Пчёлы используют её для производства прополиса — ценной пчелиной смолы с лечебными свойствами.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72" y="-1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75" y="1318375"/>
            <a:ext cx="3925200" cy="25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побегов и почек в жизни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и почки обеспечивают рост, ветвление и воспроизводство растений, влияя на их форму и адаптацию к среде. Знания об этих органах важны для биологии, сельского хозяйства и охраны природы.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2026-05-08T20:05:25Z</dcterms:created>
  <dcterms:modified xsi:type="dcterms:W3CDTF">2026-05-08T20:05:25Z</dcterms:modified>
</cp:coreProperties>
</file>