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частей слова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Узнаём, как части слова помогают писать без ошибок.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части слова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третьем классе слова становятся длиннее, а ошибок — больше. Если видеть корень, приставку, суффикс и окончание, легче находить родственные слова, проверять буквы и понимать смысл без лишних догадок.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— главная часть слова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хранит общий смысл родственных слов. В словах лес, лесок, лесной и перелесок одна главная часть — -лес-, поэтому сразу видно, о чём идёт речь.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подобрать слово с тем же корнем и ясным ударением. Тогда нужная буква слышится отчётливо, а правило становится понятнее и спокойнее.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корне чаще всего встречаются буквы, которые надо проверять. Если звук слышится неясно, помогают проверочные слова: трава — травы, река — реки, гора — горы.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5374"/>
            <a:ext cx="4145700" cy="165180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8300" y="965374"/>
            <a:ext cx="4145700" cy="165180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корень в слове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6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Слово-дерево для семьи слов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представить слово деревом, то корень будет его крепким стволом. От него отходят ветви — сад, садик, садовый. Все эти слова связаны по смыслу, поэтому у них общий корень и одна семья.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7749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Похожее звучание — ещё не родство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слова звучат похоже, но не являются родственниками. Например, грибы и грибок связаны, а вот просто похожие по звучанию слова не всегда подходят. Сначала нужно проверить смысл, а уже потом искать общую часть.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Безударные гласные в корне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Безударная гласная в корне часто прячется так тихо, что её трудно услышать. Поэтому сначала ищут слово, где эта гласная будет под ударением и прозвучит ясно.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проверочного слова нет, написание надо запомнить. Такие слова называют словарными, и они любят проверять терпение учеников, но с ними тоже можно подружиться.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пары: трава — травы, гора — горы, река — реки. В проверочном слове нужная буква слышится отчётливо, и писать её становится гораздо спокойнее.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согласные в корне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согласные б-п, в-ф, г-к, д-т, ж-ш, з-с в конце и середине слова могут звучать неясно. Из-за этого легко перепутать букву.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735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проверить согласный, слово изменяют или подбирают родственное: гриб — грибы, дуб — дубы, морковь — морковка. Перед гласной звук слышится лучше, и проверка становится проще.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947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согласный стоит в слабой позиции, нужно не торопиться. Один внимательный шаг — и буква находится без спешки, а слово перестаёт быть загадкой.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Приставка: маленькая часть, которая меняет значение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стоит перед корнем и помогает образовывать новые слова: ехать, приехать, уехать, заехать. Слово остаётся родственным, но его значение меняется, словно оно получает новое направление.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приставка подсказывает движение, начало действия или повтор. Поэтому в словах с приставками удобно представлять стрелки: вперёд, назад, внутрь, снова — и смысл сразу становится заметнее.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букву в приставке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определить приставку и выбрать з или с по началу корня.
</a:t>
            </a:r>
            <a:endParaRPr lang="en-US" sz="175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— помощник для новых слов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стоит после корня и помогает создавать новые слова. С его помощью появляются домик, лесок, зверёк — слова становятся маленькими, ласковыми или более точными.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суффикс важно, чтобы правильно разобрать слово по частям. Тогда становится понятно, где спрятано значение, а где начинается другая часть слова.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может менять оттенок значения и делать слово выразительнее. Поэтому одна и та же основа звучит по-разному, как будто надевает новое настроение.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-ик- и -ек-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суффиксы часто путают, потому что они похожи на слух и на вид. Но есть удобная подсказка: в некоторых словах гласная при изменении формы исчезает.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 на пару: замочек — замочка. В слове ключик — ключика гласная остаётся, а в слове с -ек- она может пропасть. Это помогает сделать выбор внимательнее.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удобно тренировать в коротких упражнениях. Они быстро запоминаются и помогают писать аккуратно, даже если слово сначала кажется очень хитрым.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изменить слово и сравнить формы. Если гласная исчезает, проверка становится полезной подсказкой, а не коварной ловушкой.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показывает форму слова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помогает слову менять форму: мама, мамы, маме, мамой. По нему можно понять, о ком говорится, в каком числе стоит слово и с чем оно связано в предложении.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 путать окончание с частью, которая всегда остаётся одинаковой. Если слово не меняется, нужно особенно внимательно посмотреть, есть ли в нём нулевое окончание.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изменяется, меняется именно окончание, а остальная часть остаётся общей. Это удобно проверять на знакомых словах: стол — стола, книга — книге, птица — птицей.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слова и нулевое окончание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— это часть слова без окончания. В ней хранится всё главное, что остаётся одинаковым в разных формах слова, поэтому её удобно выделять после изменения слова.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окончание не слышно и не пишется, но оно есть. Такое окончание называют нулевым: дом, стол, конь. На схеме его можно показать пустым кружком.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морфемного разбора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не пропустить ни одну часть слова и быстрее заметить орфограмму.
</a:t>
            </a:r>
            <a:endParaRPr lang="en-US" sz="158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прячутся орфограммы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4721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корне чаще всего проверяют безударные гласные и парные согласные. Для этого подбирают родственное слово или меняют форму так, чтобы звук стал слышен отчётливо.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440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окончании важно правильно изменить слово и выбрать нужную форму. Тогда сразу видно, какую букву нужно написать, чтобы слово звучало и связывалось верно.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20033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суффиксе могут прятаться безударные гласные и трудные сочетания согласных. Здесь полезно сравнивать похожие слова и наблюдать, как меняется их звучание и написание.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96067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приставке особенно внимательно смотрят на буквы з и с. Перед звонким согласным чаще пишется з, а перед глухим — с, как в словах безвкусный и рассказать.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Слова-родственники и слова-двойники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48060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слова похожи не только звучанием, но и смыслом. У них есть общий корень, поэтому лес, лесной и лесник сразу узнают друг друга, как одна дружная семья.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Слова-двойники только притворяются похожими. Например, гора и горох или свет и свёкла не родственники, хотя звучат рядом; если их перепутать, можно легко ошибиться в букве.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сомнительную букву в слове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подходит для любой части слова: сначала определяем место буквы, затем ищем способ проверки или запоминаем написание.
</a:t>
            </a:r>
            <a:endParaRPr lang="en-US" sz="158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учеников 3 класса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ребята путают безударные гласные и парные согласные, потому что в слове они звучат не совсем ясно. Тут легко «поскользнуться» на одной букве.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735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 — граница между приставкой и корнем. Если разбирать слово слишком быстро, можно случайно отдать часть корню, хотя она принадлежит приставке.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947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спокойный разбор по частям, подбор родственных слов и изменение формы слова. Чем внимательнее работаешь со словом, тем меньше в нём сюрпризов.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392"/>
            <a:ext cx="2700000" cy="1843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964392"/>
            <a:ext cx="2700000" cy="1843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000" y="964392"/>
            <a:ext cx="2700000" cy="1843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задания для тренировки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 пазл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Ребятам можно раздать карточки с частями слова и предложить собрать его, как пазл. Из кусочков появляются знакомые слова: домик, снежок, лесной. Такое задание вызывает азарт и помогает заметить, где живёт корень, а где прячется суффикс.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84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Исправь слово без спешки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доске можно показать слово с ошибкой и попросить «спасти» его. Дети меняют форму, сравнивают похожие слова и находят верную букву. Особенно хорошо работают короткие пары: дом — домик, лес — лесной, снег — снежок.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22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Поймай проверочное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называет слово, а дети ищут для него помощника. Например, к слову трава подбирают травы, к слову гриб — грибы. Игра получается быстрой и весёлой: буква как будто сама выходит на свет и перестаёт капризничать.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частях слова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хранит главный смысл слова. Если найти его верно, легче увидеть родственные слова и подобрать проверочное слово, когда буква в корне звучит неуверенно.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стоит перед корнем и меняет значение слова. Иногда она указывает на движение, начало действия или его повтор, поэтому её нужно замечать особенно внимательно.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меняется и связывает слова в предложении, а основа остаётся без него. Если разбирать слово спокойно и по порядку, ошибок становится заметно меньше.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помогает образовывать новые слова и делает речь точнее. С его помощью появляются названия маленьких предметов, ласковые формы и слова с разными оттенками смысла.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слова — ключ к грамотному письму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видеть слово по частям, оно становится понятнее и послушнее. Корень, приставка, суффикс, окончание и основа помогают выбрать нужную букву и писать увереннее каждый день.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2026-05-21T23:13:01Z</dcterms:created>
  <dcterms:modified xsi:type="dcterms:W3CDTF">2026-05-21T23:13:01Z</dcterms:modified>
</cp:coreProperties>
</file>