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Разнообразие живых организмов и среды их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удивляют своим многообразием и адаптациями к разным условиям.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живой природы так важно?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поддерживает здоровье экосистем, обеспечивает ресурсы для людей и помогает сохранять устойчивость природы перед изменениями.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живых организмов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делят на четыре царства: бактерии, грибы, растения и животные, отличающиеся строением и образом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строению клетки выделяют прокариотов и эукариотов, что существенно влияет на функции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подразделяются на автотрофы, которые создают пищу сами, и гетеротрофы, питающиеся готовыми веществами.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бывает половым и бесполым, а особенности обмена веществ отражают приспособленность к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обитания: ключевые особенности
</a:t>
            </a:r>
            <a:endParaRPr lang="en-US" sz="2677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океанских глубинах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обитают моллюски, рыбы и ракообразные, приспособленные к давлению и слабому свету. Различия в температуре и солёности влияют на распределение видов.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планктона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микроскопические организмы в поверхностных слоях воды, обеспечивающие пищей многие морские виды и выделяющие кислород через фотосинтез.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 тюлени имеют толстый жировой слой, защищающий от холода, и развитые лёгкие для дыхания на 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разнообразие и условия
</a:t>
            </a:r>
            <a:endParaRPr lang="en-US" sz="2483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леса и луга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составляют основу лесных и луговых экосистем, используя солнечный свет и воздух для питания и дыхания.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насекомые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млекопитающие и насекомые адаптированы к переменной погоде, они перемещаются и ищут пищу в разных климатических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окружающей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содержит кислород, температура меняется в дневное и ночное время, а осадки влияют на влажность и рост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скрытый мир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жуки и бактерии живут в слоях почвы, улучшая её структуру и участвуя в разложении органики.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корней и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проникают в почву, а грибы образуют микоризу, помогая всасывать воду и питательные вещества.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и количество минералов влияют на живые организмы, а отсутствие света защищает от высыхания и ультрафиолета.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других организмов
</a:t>
            </a:r>
            <a:endParaRPr lang="en-US" sz="2313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внутри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и вирусы живут в теле хозяина, используя его ресурсы, иногда вызывая болезни и меняя поведение хозяина.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в кишечнике помогают переваривать пищу, вырабатывать витамины и защищать от вредных микроорганизмов.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эндофитов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Эндофиты оснащены специальными механизмами питания и защиты, позволяющими им выживать в условиях организмной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35889"/>
            <a:ext cx="4022400" cy="2520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отличия четырех сред по ключевым характеристикам, влияющим на жизнь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формирует уникальные условия, требующие специальных адаптаций у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сред обитания,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сред обитания
</a:t>
            </a:r>
            <a:endParaRPr lang="en-US" sz="27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водной среде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обладают обтекаемой формой тела, что снижает сопротивление воды, жабры обеспечивают получение кислорода из воды, а плавники помогают эффективно маневрировать.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прикрепляются к субстрату или плавают, обладая слизистым покрытием для защиты и скольжения в водной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имеют толстый подкожный жировой слой, который сохраняет тепло и защищает от холодной воды в океане.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наземно-воздушной среде
</a:t>
            </a:r>
            <a:endParaRPr lang="en-US" sz="2439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корни деревьев обеспечивают прочное закрепление и добычу воды из глубинных слоёв почвы, поддерживая растения в сухих условиях.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служат для фотосинтеза, а устьица регулируют газообмен, помогая контролировать потерю влаги и обмен веществ.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развивают колючки вместо листьев, чтобы снизить испарение и защититься от поедания животными.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толстые стебли для накопления воды, что позволяет им выживать в засушливых местах с редкими осадками.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организмы: особенности и роль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создают многочисленные ходы в почве, улучшая её воздухопроницаемость, что способствует эффективному разложению органических остатков и обогащает землю питательными веществами.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играют ключевую роль в цикле азота, перерабатывая органику и поддерживая плодородие почвы, что важно для роста растений и здоровья экосистемы.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— симбиотическую связь с корнями растений, благодаря чему растения получают дополнительную влагу и минералы, а грибы получают питательные вещества от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являются главными разлагателями мёртвой органики, участвуют в гниении и фиксируют атмосферный азот, превращая его в доступные для растений формы, что укрепляет почвенное плодородие.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бактерии помогают переваривать пищу и синтезируют витамины. Многие бактерии применяются в производстве продуктов питания, таких как йогурт, сыр, а также в фармацевтике.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 и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видов по средам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предпочитает наземно-воздушную среду благодаря разнообразию условий обитания и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напрямую зависит от характеристик и возможностей каждой среды жизни, оказывая влияние на 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конкуренция между видами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занимает свою экологическую нишу, выполняя определённые функции и используя доступные ресурсы для выживания и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ниш разных видов возникают конкуренция за пищу, территорию и воду, что влияет на численность и распределение видов.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белки и дятлы конкурируют за орехи на одном дереве, а травы и колючие растения соперничают за влагу в засушливых степях.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взаимоотношения организмов в средах обитания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наземно-воздушной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трава служит пищей для кузнечиков, которые поедаются лягушками, а хищной цаплей завершается цепочка. Этот поток энергии обеспечивает существование разных организмов.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пищевые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фитопланктон является основным производителем, зоопланктон питается ими, далее рыбы питаются зоопланктоном, а чайки охотятся на рыб — пример интегрированной пищевой системы.
</a:t>
            </a:r>
            <a:endParaRPr lang="en-US" sz="124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пищевые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создаёт свои условия для формирования пищевых цепей, обеспечивая взаимодействие организмов и поддерживая баланс экосистемы в разнообразных условиях.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 для выживания и эволюции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среды обитания влияют на развитие уникальных адаптаций у видов, таких как маскировочная окраска, помогающая избежать хищников.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жирафа длинная шея развивается для доступа к листьям высоких деревьев, что увеличивает его шансы на выживание в саванне.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передаются потомству и способствуют постепенному эволюционному развитию, обеспечивая выживание вида в постоянно 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природу и среды обитания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и его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утрате среды обитания многих животных и растений, снижая биологическое разнообразие и ухудшая качество воздуха.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промышленных отходов и бытового мусора загрязняет реки и озёра, негативно влияя на водных обитателей и ухудшая условия для жизни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использование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отлов рыбы и сбор растений нарушает естественные популяции, что ведёт к истощению видового состава и дестабилизации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011061"/>
            <a:ext cx="4336500" cy="290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 разных средах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информацию о некоторых редких и находящихся под угрозой исчезновения видах в различных средах обитания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среды, вызванные деятельностью человека, приводят к снижению численности и исчезновению многих видов.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охраняемые территории России
</a:t>
            </a:r>
            <a:endParaRPr lang="en-US" sz="2699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более 100 заповедников и национальных парков, таких как Байкальский и Кавказский биосферный заповедники, охраняющих уникальные экосистемы.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служат убежищем для редких и исчезающих видов растений и животных, обеспечивая им защиту от вредного воздействия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также выступают как научные центры для изучения природы и мониторинга её состояния, способствуя развитию экологии.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важны для поддержания биологического разнообразия и устойчивости экосистем, что имеет большое значение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бережное отношение к природному разнообразию — залог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17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видов и среды их обитания обеспечивает стабильность экосистем и здоровье человека, делая нашу планету более устойчивой и благоприятной для жизни.
</a:t>
            </a:r>
            <a:endParaRPr lang="en-US" sz="32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2026-05-09T10:08:53Z</dcterms:created>
  <dcterms:modified xsi:type="dcterms:W3CDTF">2026-05-09T10:08:53Z</dcterms:modified>
</cp:coreProperties>
</file>