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515775"/>
            <a:ext cx="60756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способов одной функции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3607800"/>
            <a:ext cx="77574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задания функции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2708400" y="360000"/>
            <a:ext cx="60756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зависимость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связывает две величины: зная x, можно найти y и наоборот.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95000" y="526543"/>
            <a:ext cx="3821700" cy="15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способов помогают описать одну и ту же зависимость по-разному.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966800" y="1983525"/>
            <a:ext cx="3821700" cy="10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6000" dirty="0"/>
          </a:p>
        </p:txBody>
      </p:sp>
      <p:sp>
        <p:nvSpPr>
          <p:cNvPr id="7" name="Text 3"/>
          <p:cNvSpPr txBox="1"/>
          <p:nvPr/>
        </p:nvSpPr>
        <p:spPr>
          <a:xfrm>
            <a:off x="4966800" y="3101336"/>
            <a:ext cx="3821700" cy="11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записей функции достаточно, чтобы выбрать удобный способ работы.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66800" y="4358525"/>
            <a:ext cx="3817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презентации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95000" y="526543"/>
            <a:ext cx="3821700" cy="15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значение y соответствует каждому x; иначе это уже не функция.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966800" y="1983525"/>
            <a:ext cx="3821700" cy="10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6000" dirty="0"/>
          </a:p>
        </p:txBody>
      </p:sp>
      <p:sp>
        <p:nvSpPr>
          <p:cNvPr id="7" name="Text 3"/>
          <p:cNvSpPr txBox="1"/>
          <p:nvPr/>
        </p:nvSpPr>
        <p:spPr>
          <a:xfrm>
            <a:off x="4966800" y="3101336"/>
            <a:ext cx="3821700" cy="11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единственный ответ для каждого x — главное условие функции.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66800" y="4358525"/>
            <a:ext cx="3817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функции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95000" y="526543"/>
            <a:ext cx="3821700" cy="15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типичных примера показывают разные виды зависимостей и их поведение.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966800" y="1983525"/>
            <a:ext cx="3821700" cy="10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6000" dirty="0"/>
          </a:p>
        </p:txBody>
      </p:sp>
      <p:sp>
        <p:nvSpPr>
          <p:cNvPr id="7" name="Text 3"/>
          <p:cNvSpPr txBox="1"/>
          <p:nvPr/>
        </p:nvSpPr>
        <p:spPr>
          <a:xfrm>
            <a:off x="4966800" y="3101336"/>
            <a:ext cx="3821700" cy="11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помогают сразу увидеть, как меняется y при изменении x.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66800" y="4358525"/>
            <a:ext cx="3817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на слайде: y=2x+1 и y=x²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411304"/>
            <a:ext cx="4348200" cy="14387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Табличный способ: значения в таблице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 несколько пар значений и заметить закономерность.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увеличении x на 1 значение y растёт на 2.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по формуле y=2x+3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1708" y="-28725"/>
            <a:ext cx="4151983" cy="5172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4534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Графический способ: зависимость на плоскости
</a:t>
            </a:r>
            <a:endParaRPr lang="en-US" sz="2682" dirty="0"/>
          </a:p>
        </p:txBody>
      </p:sp>
      <p:sp>
        <p:nvSpPr>
          <p:cNvPr id="10" name="Text 2"/>
          <p:cNvSpPr txBox="1"/>
          <p:nvPr/>
        </p:nvSpPr>
        <p:spPr>
          <a:xfrm>
            <a:off x="611850" y="1747913"/>
            <a:ext cx="3846600" cy="28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сразу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611850" y="2069938"/>
            <a:ext cx="3846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координатам каждой точки можно определить, как меняется зависимость. Это удобно, когда нужно быстро увидеть рост, убывание, максимум или минимум без долгих вычислений.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11850" y="3404613"/>
            <a:ext cx="3846600" cy="28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график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11850" y="3726637"/>
            <a:ext cx="3846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особенно полезен для сравнения разных функций. Он показывает форму зависимости целиком: прямую, кривую, разрыв или плавное изменение на отдельных участках.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95000" y="526543"/>
            <a:ext cx="3821700" cy="15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единицы — так меняется y, если x увеличивается на 1.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966800" y="1983525"/>
            <a:ext cx="3821700" cy="10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6000" dirty="0"/>
          </a:p>
        </p:txBody>
      </p:sp>
      <p:sp>
        <p:nvSpPr>
          <p:cNvPr id="7" name="Text 3"/>
          <p:cNvSpPr txBox="1"/>
          <p:nvPr/>
        </p:nvSpPr>
        <p:spPr>
          <a:xfrm>
            <a:off x="4966800" y="3101336"/>
            <a:ext cx="3821700" cy="11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прибавление происходит по правилу, а не случайно.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66800" y="4358525"/>
            <a:ext cx="3817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словесного правила на слайде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95000" y="526543"/>
            <a:ext cx="3821700" cy="15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точки уже могут задать набор измерений без формулы.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966800" y="1983525"/>
            <a:ext cx="3821700" cy="10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6000" dirty="0"/>
          </a:p>
        </p:txBody>
      </p:sp>
      <p:sp>
        <p:nvSpPr>
          <p:cNvPr id="7" name="Text 3"/>
          <p:cNvSpPr txBox="1"/>
          <p:nvPr/>
        </p:nvSpPr>
        <p:spPr>
          <a:xfrm>
            <a:off x="4966800" y="3101336"/>
            <a:ext cx="3821700" cy="11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отдельных пары значений достаточно, чтобы описать наблюдение.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66800" y="4358525"/>
            <a:ext cx="3817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(−2; 4), (0; 0), (2; 4)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формулы по промежутку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правила выбираются по значению x.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формулы к таблице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формулы в таблицу значений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таблицы к графику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таблицы значений в графическое изображение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95000" y="526543"/>
            <a:ext cx="3821700" cy="15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таблице и графику удобно быстро находить соответствующее значение без лишних вычислений.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966800" y="1983525"/>
            <a:ext cx="3821700" cy="10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6000" dirty="0"/>
          </a:p>
        </p:txBody>
      </p:sp>
      <p:sp>
        <p:nvSpPr>
          <p:cNvPr id="7" name="Text 3"/>
          <p:cNvSpPr txBox="1"/>
          <p:nvPr/>
        </p:nvSpPr>
        <p:spPr>
          <a:xfrm>
            <a:off x="4966800" y="3101336"/>
            <a:ext cx="3821700" cy="11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на графике задаёт одну пару значений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66800" y="4358525"/>
            <a:ext cx="3817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чтения таблицы и графика в теме «Способы задания функции»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узнать способ задания функции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разных способов задания функции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5800" y="1979455"/>
            <a:ext cx="4348200" cy="17840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задания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1477975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выбор способа зависит от цели: считать, сравнивать, описывать или видеть общий характер зависимости.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683125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способа есть своя сильная сторона, поэтому их используют в разных ситуациях.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435800" y="4358700"/>
            <a:ext cx="4348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 теме «Способы задания функции»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95000" y="526543"/>
            <a:ext cx="3821700" cy="15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 проверить оси, точки и условия, легко получить неверный ответ даже при правильной идее.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966800" y="1983525"/>
            <a:ext cx="3821700" cy="10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6000" dirty="0"/>
          </a:p>
        </p:txBody>
      </p:sp>
      <p:sp>
        <p:nvSpPr>
          <p:cNvPr id="7" name="Text 3"/>
          <p:cNvSpPr txBox="1"/>
          <p:nvPr/>
        </p:nvSpPr>
        <p:spPr>
          <a:xfrm>
            <a:off x="4966800" y="3101336"/>
            <a:ext cx="3821700" cy="11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ошибок стоит избегать при работе с функциями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66800" y="4358525"/>
            <a:ext cx="3817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 теме «Типичные ошибки»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95000" y="526543"/>
            <a:ext cx="3821700" cy="15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узнать запись, а затем назвать её признак: формулу, таблицу, график или правило.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966800" y="1983525"/>
            <a:ext cx="3821700" cy="10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6000" dirty="0"/>
          </a:p>
        </p:txBody>
      </p:sp>
      <p:sp>
        <p:nvSpPr>
          <p:cNvPr id="7" name="Text 3"/>
          <p:cNvSpPr txBox="1"/>
          <p:nvPr/>
        </p:nvSpPr>
        <p:spPr>
          <a:xfrm>
            <a:off x="4966800" y="3101336"/>
            <a:ext cx="3821700" cy="11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записи встречаются в мини-практике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66800" y="4358525"/>
            <a:ext cx="3817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Мини-практика 1 по теме «Способы задания функции»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411304"/>
            <a:ext cx="4348200" cy="14387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2: формула, таблица, слова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формуле y = 3x − 2 можно заполнить таблицу и заметить, как меняется y при росте x.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x увеличивается на 1, значение y возрастает на 3.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y = 3x − 2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3: кусочная функция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правила по положению x относительно границы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 познакомились с пятью способами задания функции и научились переходить между ними, читать значения и замечать условия. Это помогает увереннее решать задачи и проверять ответы.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 способах задания функции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2026-07-25T09:31:43Z</dcterms:created>
  <dcterms:modified xsi:type="dcterms:W3CDTF">2026-07-25T09:31:43Z</dcterms:modified>
</cp:coreProperties>
</file>