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Время и календарь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развитие понимания времени и календарей от древности до современности.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 древнейших времён ориентировались на смену дня и ночи, лунные фазы и сезоны, создав первые календари для земледелия и религиозных обрядов.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природных циклов к системе отсчёта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как основа организации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рабочих часов и смен структурирует деятельность предприятий, обеспечивая эффективность производства и соблюдение социальных норм. Без учёта времени невозможна координация больших коллективов.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учебного и культурного процесса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расписания и культурные мероприятия зависят от понятия времени суток, недели и года. Эти единицы формировались под влиянием хозяйственной и религиозной активности на протяжении истории.
</a:t>
            </a:r>
            <a:endParaRPr lang="en-US" sz="1334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времени в жизни общества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Циклическое время – повторение природных явлений, ведущая концепция у египтян и восточных народов.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линейного восприятия времени, акцент на прогресс и историческое развитие в Греции и Риме.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религиозных месяцев и христианских праздников, календарь становится устройством духовной жизни.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эпоха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фиксируется измерениями, вводятся стандарты, усиливается научный подход к его пониманию.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культурных представлений времени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часы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Использовали тень от солнечного света для определения времени дня. Применялись в Египте и Месопотамии с третьего тысячелетия до н. э., позволяли ориентироваться в световой половине суток.
</a:t>
            </a:r>
            <a:endParaRPr lang="en-US" sz="1028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Песочные часы
</a:t>
            </a:r>
            <a:pPr algn="l" indent="0" marL="0">
              <a:lnSpc>
                <a:spcPct val="100000"/>
              </a:lnSpc>
              <a:buNone/>
            </a:pPr>
            <a:r>
              <a:rPr lang="en-US" sz="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простоты и точности, позволяли отсчитывать короткие промежутки времени, применялись в мореплавании и религиозных обрядах.
</a:t>
            </a:r>
            <a:endParaRPr lang="en-US" sz="1207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Клепсидры (водяные часы)
</a:t>
            </a:r>
            <a:pPr algn="l" indent="0" marL="0">
              <a:lnSpc>
                <a:spcPct val="100000"/>
              </a:lnSpc>
              <a:buNone/>
            </a:pPr>
            <a:r>
              <a:rPr lang="en-US" sz="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Работали на основе равномерного истечения воды, позволяли измерять время ночью и в пасмурные дни. Использовались в Китае и Вавилоне.
</a:t>
            </a:r>
            <a:endParaRPr lang="en-US" sz="1207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методы учёта времени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календарь основан на циклах фаз Луны, длится приблизительно 29,5 суток, формирует лунные месяцы с переменной длиной.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календарь опирается на движение Земли вокруг Солнца, длительность года — около 365,24 суток, выделяет сезоны и астрономические события.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Несовпадение продолжительности лунного и солнечного года требует корректировок и создания лунно-солнечных календарей для синхронизации.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лунно-солнечных календарей являются еврейский и древнегреческий календари, объединяющие обе основы для точности.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календарей: лунный и солнечный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19814"/>
            <a:ext cx="3848986" cy="19754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продолжительность года и механизм синхронизации календарей с природными циклами.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показывают разнообразие подходов к измерению времени и необходимость адаптации к астрономическим циклам.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хронологии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календарей разных цивилизаций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Юлианский календарь, введённый Юлием Цезарем в 45 году до н. э., предусматривал равномерные годы с високосным раз в четыре года, но накапливал ошибку около 11 минут ежегодно.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Григорианская реформа 1582 года устранила эту ошибку, скорректировав дату весеннего равноденствия; реформа через время распространялась, обеспечивая более точный календарь.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Юлианский и Григорианский календари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Исламский календарь полностью лунный, состоит из 12 месяцев по 29–30 дней, что приводит к сдвигу даты праздников относительно солнечных сезонов.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Еврейский календарь лунно-солнечный, корректируется добавлением дополнительного месяца для нахождения праздников в определённых сезонах.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календари отражают культурные и религиозные потребности, обеспечивая согласование религиозных событий с астрономическими циклами.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исламского и еврейского календарей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Луны вокруг Земли задаёт длину месяца и смену фаз, активно используемых в календарях различных культур.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Земли вокруг Солнца формирует год и смену сезонов, фундамент для солнечных календарей.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Равноденствия и солнцестояния служили ориентирами для точного установления календарных дат в древности.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Затмения выделяли астрономические моменты, подтверждающие и уточняющие точность календарных систем.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основы измерения времени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Накопленные отклонения в календарях приводили к необходимости корректировок и реформ для сохранения соответствия с астрономическим циклом Земли.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продолжительности года влияют на точность календарей и необходимость внедрения высокоточных систем измерения времени.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 истории календарей, 2023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года в известных календарях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 принцип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Атомные часы основаны на колебаниях атомов цезия-133. Они обеспечивают исключительную стабильность времени с отклонением не более секунды за миллионы лет. Такая точность невозможна другими методами.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современной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использование атомных часов наблюдается в навигационных системах GPS, научных измерениях и обеспечении мирового времени через систему UTC, что гарантирует синхронизацию часов по всему миру.
</a:t>
            </a:r>
            <a:endParaRPr lang="en-US" sz="1345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работы атомных часов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рабочего графика сформировало недельную структуру с выходными и праздничными днями, что улучшает планирование труда и отдыха.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и образовательные календари регулируют учебные процессы и государственные мероприятия, способствуя упорядоченности социальной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приложения позволяют эффективно управлять личным и профессиональным временем, учитывая расписания и напоминания в мобильных устройствах.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формы организации времени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Календарные планировщики и расписания помогают планировать занятия, встречи и досуг, способствуя эффективной организации времени и снижению стресса.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календари интегрируются с интернет-технологиями, обеспечивая синхронизацию событий по разным часовым поясам и удобство в глобальном общении.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календаря в повседневной 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структурирует время религиозных праздников, формируя важные культурные традиции и поддерживая духовные практики народов.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даты и обряды стимулируют социальную сплочённость, объединяя людей вокруг общих символов и ритуалов.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праздничные циклы передаются исторические ценности и национальная идентичность, укрепляя связь поколений и сохранение наследия.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календаря на культуру и религию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995" y="1921867"/>
            <a:ext cx="3093900" cy="25500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календарь является основой для бухгалтерии и финансовой отчётности, обеспечивая своевременность налоговых и других юридических процедур.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47714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международная торговля зависят от синхронизации календарей для эффективного планирования производства, поставок и коммерческих операций.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аспекты управления временем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перехода на григорианский календарь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реформы, основанная на исторических документах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календаря вызывала противостояния между религиозными кругами и светской властью, отражая глубокие культурные разногласия.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Восточноевропейские страны приняли григорианский календарь с опозданием, что осложняло международное взаимодействие и создавало недопонимания.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дат традиционных праздников вызывал у части населения несогласие и чувство утраты культурных норм.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Календарные изменения использовались в политических целях, влияя на лояльность и идентичность населения.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 социальные конфликты вокруг календаря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на летнее и зимнее время создают сложности в расписаниях и международной координации, вызывая экономические и социальные издержки.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календарей требует учёта правил високосных лет и локальных традиций, что усложняет универсальные стандарты.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ставит задачу сочетать единые стандарты времени с уважением к региональным культурным особенностям.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стандартизации времени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времени и календарей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Календари и измерение времени объединяют науку, культуру и экономику. Точные системы времени поддерживают развитие общества и требуют баланса традиций и инноваций.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2026-05-07T22:55:57Z</dcterms:created>
  <dcterms:modified xsi:type="dcterms:W3CDTF">2026-05-07T22:55:57Z</dcterms:modified>
</cp:coreProperties>
</file>