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урока: обмен веществ у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жизненно важные процессы, поддерживающие активность и рост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«метаболизм» возник в XIX веке, описывая химические процессы в клетках. Исследователи выявили его роль в росте, питании и дыхании. А подросткам важно понять обмен веществ для здорового развития.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исторический и биологический контекст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поступление в организм белков, жиров, углеводов, витаминов и минералов из пищи для дальнейшего использования.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этапа обмена веществ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продукты обмена выводятся через дыхательную и выделительную системы, поддерживая внутреннюю среду организма стабильной.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происходят сложные ферментативные реакции: синтез новых веществ и расщепление старых для получения энергии и компонентов клеток.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процессах обмена веществ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катализаторы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 в организме, делая обмен веществ быстрым и эффективным без повышения температуры тела.
</a:t>
            </a:r>
            <a:endParaRPr lang="en-US" sz="1369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только на определённый субстрат, обеспечивая точность в сложных биохимических процессах.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крахмал уже в ротовой полости, а липаза — жиры в кишечнике, облегчая их усвоение.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это процессы построения сложных молекул из простых, необходимых для роста и восстановления клеток и тканей.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белков из аминокислот служит основой для новых клеток, а также ферментов и гормонов, регулирующих обмен веществ.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жиров и нуклеиновых кислот поддерживает структуру клеточных мембран и хранение наследственной информации.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синтез и рост клеток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разложение питательных веществ с высвобождением энергии, которая запасается в молекулах АТФ, источнике энергии для клеток.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жирных кислот обеспечивает дополнительный источник энергии и поддерживает жизнедеятельность при длительной нагрузке.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обмен: получение и использование энергии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расщепление глюкозы на более простые соединения с выделением энергии, используемой мышцами и нервной системой.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требует кислорода и обеспечивает максимальный выход энергии. Глюкоза расщепляется до углекислого газа и воды с выделением АТФ.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происходит без кислорода, приводя к неполному расщеплению глюкозы и образованию молочной кислоты.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 возникает в мышцах при интенсивной физической работе, вызывая усталость и временный дискомфорт.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процессы более эффективны, но анаэробные важны при недостатке кислорода для поддержания кратковременной активности.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клеточного дыхания: аэробные и анаэробные пути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системы жизнеобеспечения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 и удаление углекислого газа, необходимые для клеточного дыхания и энергообмена.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выделительная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извлекает питательные вещества из пищи, а выделительная — удаляет продукты обмена, поддерживая внутреннее равновесие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превращения и использования питательных веществ в организме человека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в организме: от приёма до выведения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поддерживают обмен веществ с помощью ферментов, перерабатывая поступающие вещества для поддержания жизни.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готовыми органическими веществами (гетеротрофы), тогда как растения синтезируют органику сами с помощью фотосинтеза (автотрофы).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обмена веществ у животных и растений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в процессе фотосинтеза, обеспечивая атмосферу, необходимую для дыхания животных.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кислород для клеточного дыхания, превращая органические вещества в энергию и углекислый газ.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это строительство сложных молекул из простых, что необходимо для роста тканей и восстановления клеток, например, синтез белков из аминокислот.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и катаболизм: два направления обменных процессов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постоянно происходят анаболические и катаболические процессы одновременно, поддерживая жизненные функции и обеспечивая баланс веществ и энергии.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представляет собой распад сложных веществ до простых с выделением энергии, необходимой для жизнедеятельности организма, например, расщепление глюкозы.
</a:t>
            </a:r>
            <a:endParaRPr lang="en-US" sz="9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влияет на метаболизм: при повышении температуры обмен веществ ускоряется, при понижении — замедляется, адаптируя организм к условиям.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повышает энергетический расход, стимулирует обмен, способствует развитию мышечной и сердечно-сосудистой системы, что особенно важно для подростков.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на интенсивность обмена веществ — в период подросткового роста обмен значительно активнее, чем у взрослых, обеспечивая потребности растущего организма.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 достаточным количеством белков, витаминов и жидкости поддерживает высокий уровень обменных процессов, способствуя развитию и восстановлению тканей.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обмена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организма человека составляет вода, играющая ключевую роль во всех обменных процессах и транспортировке веществ между клетками и органами.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биологии человека,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растворение и перенос веществ, участвует в химических реакциях и выводе продуктов обмена, что делает её незаменимой для нормального метаболизма.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питание с избытком жирного и сладкого, а также недостаток физических нагрузок вызывают сбои в обмене веществ и развитие заболеваний.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и недосып ослабляют иммунитет и нарушают работу ферментов, влияя на скорость и качество обменных процессов.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веществ: причины и последствия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обмена включают ожирение, сахарный диабет, дефицит важных витаминов, что отрицательно сказывается на здоровье подростков.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нарушения обмена — постоянная усталость, снижение работоспособности, нарушение роста и развития, о чём важно помнить для своевременной коррекции.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5-6 раз в день с включением разнообразных продуктов обеспечивает необходимое количество белков, жиров, углеводов и микроэлементов для обмена веществ.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сбалансированность рациона: предпочтение свежим овощам, фруктам, сложным углеводам и белкам для поддержания энергии и роста.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избегать чрезмерного употребления сахара и фастфуда, так как это может привести к нарушениям метаболизма и ухудшению общего самочувствия.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рациональному питанию для школьника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способствуют ускорению метаболизма, улучшая выносливость, мышечный тонус и общее состояние организма.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физической активности повышает риск развития ожирения и нарушений обмена, ухудшая здоровье и настроение школьников.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физической активности в поддержании обмена веществ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игры, бег и плавание увеличивают расход энергии, способствуют сжиганию жиров и стимулируют рост костной ткани у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происходит восстановление энергетических запасов, обновление клеток и нормализация гормонального фона, влияющего на обмен веществ.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и отдыха для обмена веществ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Недосыпание уменьшает скорость обмена веществ, вызывает усталость, снижение концентрации и работоспособности в учебе и повседневной жизни.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требуется 8–10 часов сна для поддержания интенсивного метаболизма и полноценного развития организма.
</a:t>
            </a:r>
            <a:endParaRPr lang="en-US" sz="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Тироксин, гормон щитовидной железы, регулирует скорость метаболизма, поддерживая баланс энергии и рост тканей в период подросткового созревания.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управляет уровнем сахара в крови, способствуя его усвоению клетками и предотвращая энергетический кризис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активируется при стрессах, обеспечивая быстрый выброс энергии за счёт расщепления запасов, что помогает адаптироваться к нагрузкам.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обмена веществ у подростков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Адекватный обмен веществ обеспечивает гармоничный рост, развитие нервной и мышечной системы, что важно для успешного обучения и физического развития школьников.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 могут вызывать ухудшение памяти, внимания, настроения и общей активности, отрицательно влияя на качество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для здоровья и качества жизни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метаболизм поддерживает иммунитет, снижая риск простудных и хронических заболеваний в подростковом возрасте.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как основа здорового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обмена веществ помогает подросткам формировать правильные привычки: сбалансированное питание, активность и режим сна способствуют здоровью и гармоничному развитию.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2026-05-09T12:28:07Z</dcterms:created>
  <dcterms:modified xsi:type="dcterms:W3CDTF">2026-05-09T12:28:07Z</dcterms:modified>
</cp:coreProperties>
</file>