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физическая география: Земля как единая природная система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 — это целостная природная система, где всё связано.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Земли связана между собой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физическая география объясняет, почему рельеф, климат, воды, почвы и природные зоны на Земле распределены не одинаково и постоянно влияют друг на друга.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266922"/>
            <a:ext cx="311100" cy="24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2739" y="1253095"/>
            <a:ext cx="311100" cy="27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8200" y="2954337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2739" y="2978847"/>
            <a:ext cx="311100" cy="248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0489" y="1242412"/>
            <a:ext cx="297900" cy="29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географическая оболочка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географическую оболочку входит нижняя часть атмосферы, где формируются погода, ветры и облака. Именно здесь воздух активно обменивается теплом и влагой с другими оболочками Земли.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1275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вода планеты — океаны, моря, реки, озёра, ледники и подземные воды — участвует в круговороте веществ. Она переносит тепло, влияет на климат и изменяет поверхность суши.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связывают между собой все природные оболочки. Растения, животные и микроорганизмы участвуют в обмене газами, водой и органическими веществами, формируя природные комплексы.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275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географической оболочки невелика, но именно здесь идут самые активные природные процессы. В этой зоне сосредоточены основные условия для жизни человека и большинства экосистем.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639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Верхняя часть литосферы образует твёрдую основу материков и дно океанов. На ней возникают горы, равнины и впадины, а также происходит разрушение и накопление горных пород.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и рельеф Земли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4171200" y="990000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Твёрдая основа планеты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включает земную кору и верхнюю часть мантии. Она образует твёрдую оболочку Земли, на которой формируются материки, океаническое дно и все крупные формы рельефа.
</a:t>
            </a:r>
            <a:endParaRPr lang="en-US" sz="1268" dirty="0"/>
          </a:p>
        </p:txBody>
      </p:sp>
      <p:sp>
        <p:nvSpPr>
          <p:cNvPr id="13" name="Text 3"/>
          <p:cNvSpPr txBox="1"/>
          <p:nvPr/>
        </p:nvSpPr>
        <p:spPr>
          <a:xfrm>
            <a:off x="4171225" y="1785347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участки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суше преобладают горы, равнины и плоскогорья, а на дне океанов — шельфы, подводные хребты и глубоководные желоба. Поэтому поверхность планеты очень разнообразна.
</a:t>
            </a:r>
            <a:endParaRPr lang="en-US" sz="1268" dirty="0"/>
          </a:p>
        </p:txBody>
      </p:sp>
      <p:sp>
        <p:nvSpPr>
          <p:cNvPr id="14" name="Text 4"/>
          <p:cNvSpPr txBox="1"/>
          <p:nvPr/>
        </p:nvSpPr>
        <p:spPr>
          <a:xfrm>
            <a:off x="4171200" y="2580694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силы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вещества в недрах вызывает поднятия, опускания, складки и разломы. Эти процессы создают горы, вулканы и крупные впадины, меняя облик земной поверхности.
</a:t>
            </a:r>
            <a:endParaRPr lang="en-US" sz="1268" dirty="0"/>
          </a:p>
        </p:txBody>
      </p:sp>
      <p:sp>
        <p:nvSpPr>
          <p:cNvPr id="15" name="Text 5"/>
          <p:cNvSpPr txBox="1"/>
          <p:nvPr/>
        </p:nvSpPr>
        <p:spPr>
          <a:xfrm>
            <a:off x="4171200" y="3376045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силы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ветер, ледники и изменение температуры постепенно разрушают горные породы. Они переносят обломки, сглаживают неровности и формируют новые равнины и речные долины.
</a:t>
            </a:r>
            <a:endParaRPr lang="en-US" sz="1268" dirty="0"/>
          </a:p>
        </p:txBody>
      </p:sp>
      <p:sp>
        <p:nvSpPr>
          <p:cNvPr id="16" name="Text 6"/>
          <p:cNvSpPr txBox="1"/>
          <p:nvPr/>
        </p:nvSpPr>
        <p:spPr>
          <a:xfrm>
            <a:off x="4171225" y="4171400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жизнь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рельефа зависят размещение дорог, городов, сельского хозяйства и добыча полезных ископаемых. Поэтому изучение литосферы помогает понимать возможности и ограничения природной среды.
</a:t>
            </a:r>
            <a:endParaRPr lang="en-US" sz="126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рельефа суши и дна океана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крупные формы рельефа, с которыми чаще всего знакомятся в школьной географии. Значения даны как обобщённые ориентиры.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глубины в океане намного превышают высоты суши, а океаническое дно занимает большую часть поверхности Земли.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физическая география; обобщённые типичные высоты и глубины рельефа Земли
</a:t>
            </a:r>
            <a:endParaRPr lang="en-US" sz="8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воздуха, давление, ветер, облачность и осадки помогают описать состояние атмосферы в конкретный момент и понять, как быстро оно может измениться.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элементов погоды обычно выделяют в школьной географии.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испарения до осадков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звенья круговорота воды в атмосфере и на поверхности Земли.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6331" y="75"/>
            <a:ext cx="4405126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39084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гидросфера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673394" y="1079026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
</a:t>
            </a:r>
            <a:pPr algn="l" indent="0" marL="0">
              <a:lnSpc>
                <a:spcPct val="115000"/>
              </a:lnSpc>
              <a:buNone/>
            </a:pPr>
            <a:r>
              <a:rPr lang="en-US" sz="2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 моря образуют главную часть гидросферы. Они содержат почти всю воду планеты, смягчают климат побережий и служат огромной средой обитания для живых организмов.
</a:t>
            </a:r>
            <a:endParaRPr lang="en-US" sz="1076" dirty="0"/>
          </a:p>
        </p:txBody>
      </p:sp>
      <p:sp>
        <p:nvSpPr>
          <p:cNvPr id="13" name="Text 3"/>
          <p:cNvSpPr txBox="1"/>
          <p:nvPr/>
        </p:nvSpPr>
        <p:spPr>
          <a:xfrm>
            <a:off x="673394" y="2092633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Пресные воды суши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 болота хранят сравнительно небольшую долю воды, но именно они особенно важны для людей, растений и животных, потому что используются ежедневно.
</a:t>
            </a:r>
            <a:endParaRPr lang="en-US" sz="1151" dirty="0"/>
          </a:p>
        </p:txBody>
      </p:sp>
      <p:sp>
        <p:nvSpPr>
          <p:cNvPr id="14" name="Text 4"/>
          <p:cNvSpPr txBox="1"/>
          <p:nvPr/>
        </p:nvSpPr>
        <p:spPr>
          <a:xfrm>
            <a:off x="673394" y="3106225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и подземные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пресной воды находится в ледниках и под землёй. Эти запасы труднее использовать, поэтому они особенно ценны как природный резерв.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3394" y="4119812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
</a:t>
            </a:r>
            <a:pPr algn="l" indent="0" marL="0">
              <a:lnSpc>
                <a:spcPct val="115000"/>
              </a:lnSpc>
              <a:buNone/>
            </a:pPr>
            <a:r>
              <a:rPr lang="en-US" sz="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атмосфере воды немного, но именно она быстрее всего участвует в круговороте. Водяной пар помогает образовывать облака и осадки, связывая все оболочки Земли.
</a:t>
            </a:r>
            <a:endParaRPr lang="en-US" sz="110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1254" y="1324825"/>
            <a:ext cx="4200342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гидросферы и их значение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сосредоточена вода Земли и как разные её части влияют на природу и жизнь человека.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Пресной воды мало по сравнению с солёной, а доступные запасы распределены неравномерно, поэтому их нужно использовать бережно.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обобщённые сведения о распределении воды на Земле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450" y="1025874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4250" y="1025874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4400" y="2378175"/>
            <a:ext cx="2889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34249" y="2378175"/>
            <a:ext cx="256800" cy="256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900" y="3742115"/>
            <a:ext cx="291900" cy="2335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климат
</a:t>
            </a:r>
            <a:endParaRPr lang="en-US" sz="2012" dirty="0"/>
          </a:p>
        </p:txBody>
      </p:sp>
      <p:sp>
        <p:nvSpPr>
          <p:cNvPr id="1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5" name="Text 2"/>
          <p:cNvSpPr txBox="1"/>
          <p:nvPr/>
        </p:nvSpPr>
        <p:spPr>
          <a:xfrm>
            <a:off x="797314" y="1025870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широта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территория к экватору, тем выше угол падения солнечных лучей и тем больше тепла она получает. В высоких широтах солнечная энергия распределяется слабее.
</a:t>
            </a:r>
            <a:endParaRPr lang="en-US" sz="1002" dirty="0"/>
          </a:p>
        </p:txBody>
      </p:sp>
      <p:sp>
        <p:nvSpPr>
          <p:cNvPr id="16" name="Text 3"/>
          <p:cNvSpPr txBox="1"/>
          <p:nvPr/>
        </p:nvSpPr>
        <p:spPr>
          <a:xfrm>
            <a:off x="4151113" y="1025870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над уровнем моря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поднятием в горы температура обычно понижается. Поэтому на одной и той же широте в горах климат прохладнее, чем на равнинах и в низинах.
</a:t>
            </a:r>
            <a:endParaRPr lang="en-US" sz="1002" dirty="0"/>
          </a:p>
        </p:txBody>
      </p:sp>
      <p:sp>
        <p:nvSpPr>
          <p:cNvPr id="17" name="Text 4"/>
          <p:cNvSpPr txBox="1"/>
          <p:nvPr/>
        </p:nvSpPr>
        <p:spPr>
          <a:xfrm>
            <a:off x="797314" y="2378173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океаном климат мягче и влажнее, а в глубине материков — суше и с более резкими перепадами температур. Вода медленно нагревается и медленно остывает.
</a:t>
            </a:r>
            <a:endParaRPr lang="en-US" sz="1002" dirty="0"/>
          </a:p>
        </p:txBody>
      </p:sp>
      <p:sp>
        <p:nvSpPr>
          <p:cNvPr id="18" name="Text 5"/>
          <p:cNvSpPr txBox="1"/>
          <p:nvPr/>
        </p:nvSpPr>
        <p:spPr>
          <a:xfrm>
            <a:off x="4151113" y="2378173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Ветры и течения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Господствующие ветры переносят воздух, а океанические течения — тепло и влагу. Поэтому они могут заметно менять погоду и климат на больших территориях.
</a:t>
            </a:r>
            <a:endParaRPr lang="en-US" sz="1002" dirty="0"/>
          </a:p>
        </p:txBody>
      </p:sp>
      <p:sp>
        <p:nvSpPr>
          <p:cNvPr id="19" name="Text 6"/>
          <p:cNvSpPr txBox="1"/>
          <p:nvPr/>
        </p:nvSpPr>
        <p:spPr>
          <a:xfrm>
            <a:off x="797314" y="3730475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задерживают воздушные массы, заставляют их подниматься и охлаждаться. Из-за этого на наветренных склонах чаще идут осадки, а за горами бывает суше.
</a:t>
            </a:r>
            <a:endParaRPr lang="en-US" sz="10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освещённости Земли и распределение тепла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Солнце над горизонтом, тем больше энергии получает поверхность. Поэтому широтные пояса тепла заметно различаются.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тепла зависит от широты: это определяет климат, природные зоны и особенности жизни людей.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общей физической географии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круговорота воды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Испарение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поверхности океанов, рек, озёр, почвы и растений вода переходит в воздух в виде невидимого водяного пара.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631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Образование облаков и осадков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и кристаллы льда собираются в облака, укрупняются и затем выпадают дождём, снегом, градом или моросью.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56228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Подъём и охлаждение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влажный воздух поднимается вверх, где температура ниже. При охлаждении пар начинает превращаться в мельчайшие капли.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03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Возврат воды на сушу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воды просачивается в почву, часть течёт по рекам, а часть накапливается в ледниках и подземных водах.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рождается и живёт почва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Камень, который становится почвой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голой породе сначала появляются трещины, затем в них накапливаются вода, воздух и частички разрушенного материала. Постепенно подключаются бактерии, грибы и растения, и формируется тонкий, но уже живой почвенный слой.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 кладовая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 почве перегноя, тем она темнее и плодороднее. В таких местах растения получают питание и влагу, а под землёй живут насекомые, черви и микроорганизмы, которые постоянно перемешивают и обогащают слой.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почвы разные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тёплых и влажных районах почвообразование идёт быстрее, а в холодных и сухих — медленнее. Поэтому почвы отличаются толщиной, влажностью, цветом и составом, отражая условия природы вокруг.
</a:t>
            </a:r>
            <a:endParaRPr lang="en-US" sz="12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639650"/>
            <a:ext cx="4405200" cy="20536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Земли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меняются климат, живой мир и почвы в разных природных зонах.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сменяются от экватора к полюсам из-за разницы в тепле и влаге, а вместе с климатом меняются почвы и растительность.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физической географии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" y="3246728"/>
            <a:ext cx="9144000" cy="18930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Мировой океан так важен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352791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регулятор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медленно нагревается и остывает, поэтому смягчает климат побережий. Течения переносят тепло на большие расстояния и влияют на погоду целых материков.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53418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 живых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толще воды и у берегов обитает огромное число растений, животных и микроорганизмов. Для многих видов океан — основная среда жизни и источник пищи.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15574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морской воды добывают соль, а с морского дна — полезные ископаемые. Океан также даёт рыбу, морепродукты и транспортные пути между странами.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89697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сушей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океана постоянно испаряется, образуя облака и осадки. Поэтому океан напрямую участвует в круговороте воды и поддерживает жизнь на суше.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 природные оболочки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хозяйственная деятельность изменяет природу и какие меры помогают снизить ущерб.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опасности и их основные причины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опасности связаны с внутренними силами Земли, другие — с атмосферой, водой и рельефом. Важно учитывать не только саму угрозу, но и условия её усиления.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имеют разные причины, но почти все усиливаются при неблагоприятных природных условиях и требуют наблюдения и подготовки.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физической географии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физическая география изучает природу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 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регулярно фиксируют температуру, осадки, ветер, уровень воды, высоту местности и свойства почв. Эти данные помогают понять, как меняется природа в разные сезоны и годы.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32312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снимки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Карты, планы местности и спутниковые изображения показывают расположение рек, гор, лесов и городов. По ним удобно сравнивать территории и замечать изменения, которые трудно увидеть с земли.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03023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Сопоставляя разные районы, географы объясняют, почему одни места влажные, а другие сухие, почему горы влияют на климат и как формируются природные зоны.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7375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исследований нужны для прогноза погоды, составления карт, оценки природных условий и выбора безопасных мест для жизни, строительства и сельского хозяйства.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 — страна разных природных зон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у кромки льда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крайнем севере России природа сурова: здесь встречаются арктические пустыни и тундра. Лето очень короткое, а почвы часто слабо развиты или скованы вечной мерзлотой. Растениям приходится расти низко и медленно.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середина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территории занимает тайга, а южнее появляются смешанные и широколиственные леса. Здесь больше тепла и влаги, чем на севере, поэтому леса гуще, почвы разнообразнее, а животный мир богаче.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с тёплыми степями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южных районах России тепло становится заметно сильнее, а влаги меньше. Поэтому здесь распространены степи и полупустыни, где преобладают травы, а почвы нередко очень плодородны или, наоборот, засолены.
</a:t>
            </a:r>
            <a:endParaRPr lang="en-US" sz="12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физическая география помогает увидеть Землю целиком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объясняет, как связаны рельеф, климат, воды, почвы и живые организмы. Понимая эти связи, легче беречь природу, предсказывать опасности и жить в разных условиях безопаснее.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2026-06-02T18:53:58Z</dcterms:created>
  <dcterms:modified xsi:type="dcterms:W3CDTF">2026-06-02T18:53:58Z</dcterms:modified>
</cp:coreProperties>
</file>