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различать слова по вопросам «кто?» и «что?»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 имена существительные
</a:t>
            </a:r>
            <a:endParaRPr lang="en-US" sz="41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об имени существительном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людей, животных, предметы, явления и события. На уроке мы уточним, как категория одушевлённости помогает точнее определять слово и правильно выполнять морфологический разбор.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имя существительное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обозначает предмет в широком смысле: человека, животное, вещь, место или явление природы. К этой части речи относятся слова ученик, собака, книга, лес, дождь.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важные грамматические признаки: род, число, падеж и одушевлённость. Они помогают определить, как слово изменяется и какую роль выполняет в предложении.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не всегда совпадает с обычным представлением о живом и неживом. Поэтому к некоторым словам нужно подходить особенно внимательно и проверять их по правилу.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существительные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 этой группе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сюда также относят сказочных и литературных персонажей. Одушевлёнными считаются, например, богатырь, дракон и русалка, потому что они обозначают живые существа или их образы.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они называют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одушевлённым существительным относятся слова, которые называют людей и животных. Для них обычно подходит вопрос «кто?». Это мальчик, учитель, кошка, воробей, медведь.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называют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неодушевлённым существительным относятся слова, обозначающие предметы, явления, растения, вещества и объекты. Для них обычно задают вопрос «что?».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Неодушевлённые существительные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примеры встречаются чаще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входят парта, тетрадь, облако, лес, вода, карандаш, а также снег, ветер и молния. Эти слова называют окружающий мир, но не живые существа.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существительных: сравнение примеров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группы различаются не только по смыслу, но и по вопросу, который к слову можно задать.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примеры связаны с живыми существами, а неодушевлённые — с предметами и явлениями; это помогает быстро различать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определяется не только значением слова, но и его грамматическим поведением. В речи важно смотреть, как слово изменяется и к какой группе относится по форме.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всё совпадает: мальчик — одушевлённое существительное, стол — неодушевлённое. Но в русском языке есть слова, которые не подчиняются первому впечатлению и требуют проверки.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нельзя судить только по внешнему виду предмета или по привычному смыслу слова. Надёжнее всего сначала понять значение, а потом проверить грамматический признак по правилу.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одушевлённости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одушевлённость слова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 смыслу, вопросу и форме слова во множественном числе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Одушевлённые и неодушевлённые: основные признаки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главные признаки двух групп существительных и увидим, как помогает школьное правило.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— это грамматический признак, который помогает правильно определять существительные и не путать их по смыслу.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062" y="11200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02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7068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34237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194250"/>
            <a:ext cx="221100" cy="221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где значение и правило совпадают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девочка, учитель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людей, поэтому вопрос «кто?» подходит к ним сразу. Смысл и грамматический признак совпадают, и это удобно для первого запоминания правила.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 тоже относятся к одушевлённым существительным. Они легко узнаются по значению: речь идёт о живых существах, а не о предметах или явлениях.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окно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предметы, поэтому относятся к неодушевлённым существительным. К ним обычно задают вопрос «что?», и это совпадает с их значением.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закрепить правило на простых примерах. Они обозначают объекты и явления окружающего мира, поэтому сразу воспринимаются как неодушевлённые.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тоже неодушевлённое: оно называет явление природы, а не живое существо. Это хороший пример для тренировки, когда нужно выбрать правильный 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«кукла» обозначает игрушку, поэтому по школьному правилу оно относится к неодушевлённым существительным, хотя внешне напоминает человека и может вводить в заблуждение.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Слова-исключения и трудные случаи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«народ» и «мертвец» в учебной норме считаются одушевлёнными: они отвечают на вопрос «кто?» и в проверке ведут себя как названия живых существ.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показывают, что одушевлённость нельзя определять только по общему впечатлению от слова. Иногда смысл и грамматический признак совпадают не полностью.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каждый трудный случай проверять по правилу: задать вопрос, посмотреть на значение слова и, если нужно, сравнить формы в числе.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слово «кукла» неодушевлённое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«Кукла» — это название предмета, а не живого существа. Поэтому в грамматике слово относится к неодушевлённым, даже если изображает человека и выглядит «живым».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особенно важен для школьников: он показывает, что при определении одушевлённости нужно опираться не на внешний вид, а на языковое значение и правило.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путают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заметить, какие слова требуют особой проверки и не всегда определяются по интуиции.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со словами, где значение и грамматический признак расходятся; их нужно проверять по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норма русского языка; учебная схема для объяснения одушевлённости.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сравнения особенно полезны при проверке: по смыслу и по форме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морфология русского языка.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определении одушевлённости удобно смотреть не только на значение, но и на форму слова во множественном числе. Это самый надёжный школьный приём.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7882" y="1733225"/>
            <a:ext cx="3555736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одушевлённость отражается в форме слова. Таблица помогает увидеть правило на простых примерах.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существительных форма винительного падежа множественного числа обычно совпадает с родительным, а у неодушевлённых — с именительным.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морфология русского языка.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винительного падежа во множественном числе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787" y="11986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6787" y="404350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Профессии, роли и названия персонажей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 почти всегда относятся к одушевлённым существительным, потому что называют людей: учитель, врач, пилот, артист. Это самый понятный и частый тип примеров.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 роли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обозначающие человека по занятой роли или функции, тоже отвечают на вопрос «кто?»: спортсмен, капитан, волонтёр. В них одушевлённость определяется по смыслу.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персонажей сказок и книг часто считаются одушевлёнными: богатырь, дракон, русалка, герой. Хотя это вымышленные образы, грамматика относит их к живым существам.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называет действующее лицо произведения, оно обычно ведёт себя как одушевлённое существительное. Поэтому такие примеры удобно использовать для тренировки и проверки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упражнением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проверки одушевлённости существительного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разделить слова на две группы: одушевлённые и неодушевлённые. Такое упражнение тренирует внимательность и помогает быстро применять правило на знакомых примерах.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группам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учатся ставить к словам вопросы «кто?» и «что?». Это простое действие помогает понять, к какому разряду относится существительное, и не путать значение с грамматикой.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вопросов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нередко встречаются трудные слова: «кукла», «народ», «мертвец», «робот», «микроб». Их нужно проверять особенно внимательно, потому что интуиция может подвести.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исключений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пары вроде «кот — стол» или «врач — окно». Сопоставление похожих слов сразу показывает, чем отличаются одушевлённые и неодушевлённые существительные.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 слов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встречаются на уроке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правило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спроси себя: слово отвечает на вопрос «кто?» или «что?». Если оно называет человека, животное или персонажа, чаще всего это одушевлённое существительное.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проверь форму во множественном числе. Если в винительном падеже слово ведёт себя как в родительном, это сильный признак одушевлённости.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Одушевлённость — важный грамматический признак имени существительного. Он помогает задавать правильные вопросы, замечать исключения и уверенно выполнять морфологический разбор в школьных заданиях.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2026-05-22T22:34:45Z</dcterms:created>
  <dcterms:modified xsi:type="dcterms:W3CDTF">2026-05-22T22:34:45Z</dcterms:modified>
</cp:coreProperties>
</file>