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 стихах А. С. Пушкина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превращает зимнюю дорогу в живую и радостную картину.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 и его зимние строки
</a:t>
            </a:r>
            <a:endParaRPr lang="en-US" sz="3496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этих строк — Александр Сергеевич Пушкин. Он писал стихи, сказки и роман в стихах «Евгений Онегин». Зимний фрагмент из него легко запоминается и сразу рисует знакомые детям картины.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 от стихотворения
</a:t>
            </a:r>
            <a:endParaRPr lang="en-US" sz="3254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самого начала слышится радостное восклицание «Зима!». Оно звучит бодро и будто зовёт скорее выйти на морозную улицу, где всё движется и блестит.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чувствуется шум зимнего дня: скрип снега, бег лошади, звонкая дорога. Картина получается не сонной, а живой, как весёлая прогулка по деревне.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Крестьянин на зимней дороге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фрагмента мы видим крестьянина, который едет по снегу по своим делам. Он движется спокойно и уверенно, как человек, привыкший к зимней дороге.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поездки в деревне были обычным делом. Нужно было ехать быстро, но осторожно, чтобы не застрять в снегу и не сбиться с пути.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показывает: холод не останавливает жизнь. Люди продолжают работать, ехать и заботиться о своих делах, а зимний день становится частью обычной деревенской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снегу — только на санях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сани были удобнее колёс, потому что легко скользили по снегу. Поэтому дорога становилась быстрой и привычной. У Пушкина такой транспорт сразу создаёт настоящую картину русской зимы.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Лошадь и путь вперёд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Лошадь уверенно тянет сани по белой дороге, и вся поездка кажется живой и энергичной. Так обычный путь в деревне превращается в маленькое зимнее приключение.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картина для читателя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детали — сани, лошадь и снег — помогают представить деревенскую жизнь без труда. Всё выглядит просто, понятно и очень по-домашнему, словно перед глазами старая зимняя открытка.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Сани — главный зимний транспорт
</a:t>
            </a:r>
            <a:endParaRPr lang="en-US" sz="3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пейзаж вокруг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рисует снег так, что он кажется ярким и чистым. От него сразу становится светлее, а зимняя дорога выглядит нарядной и праздничной.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чувствуется в каждой строке, но он не пугает. Наоборот, холод делает картину более свежей, звонкой и бодрой, как утренний воздух.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свет помогает увидеть всё вокруг: дорогу, сани, лошадь и деревню. Из-за этого пейзаж кажется ясным и очень живым.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Вся картина напоминает праздник природы. Зима здесь не скучная, а красивая, сверкающая и немного волшебная.
</a:t>
            </a:r>
            <a:endParaRPr lang="en-US" sz="119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5288" y="2132400"/>
            <a:ext cx="434025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471" y="1479290"/>
            <a:ext cx="690900" cy="55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6055" y="2242435"/>
            <a:ext cx="578700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08865" y="1466300"/>
            <a:ext cx="560616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зима кажется весёлой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вперёд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всё находится в пути: сани едут, лошадь бежит, дорога зовёт дальше. От этого зима кажется не спокойной, а очень подвижной и бодрой.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Скользящие сани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Сани легко скользят по снегу и будто сами летят вперёд. Такой способ езды делает зимний день весёлым и немного озорным, как быструю игру.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мороз не делает картину мрачной. Напротив, зимний свет, снег и движение создают ощущение праздника, когда хочется смотреть вокруг с улыбкой.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не жалуются на холод. Они живут обычной жизнью, и это помогает зиму почувствовать как радостное, шумное и очень живое время года.
</a:t>
            </a:r>
            <a:endParaRPr lang="en-US" sz="109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«торжествуя»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501391" y="2488179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«торжествуя» означает «радуясь, празднуя, словно победив». Оно сразу придаёт строкам приподнятое настроение и делает обычную поездку почти праздничной.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65416" y="1364975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слову герой будто встречает зиму с улыбкой. Даже морозная дорога выглядит не тяжёлой, а радостной и полной силы.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звуки можно представить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почти услышать скрип снега под полозьями. Этот звук помогает представить, как сани мягко и быстро скользят по зимней дороге.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слышится топот копыт. Он добавляет стихам движение и делает зимнюю картину шумной, живой и очень заметной.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саней завершает образ. Из этих звуков складывается весёлая зимняя прогулка, а не тихий и сонный пейзаж.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068" y="1793917"/>
            <a:ext cx="298965" cy="341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004" y="3238872"/>
            <a:ext cx="427092" cy="341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19596" y="2571150"/>
            <a:ext cx="384383" cy="3416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19610" y="3908754"/>
            <a:ext cx="384383" cy="3416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детали деревенской жизни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44961" y="1796090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Тулуп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тёплая зимняя одежда, без которой в деревне было бы трудно. Одно слово сразу напоминает о морозе, снеге и жизни на улице.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844961" y="3241037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Сани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Сани были самым привычным зимним транспортом. Они легко шли по снегу и помогали увидеть русскую деревню такой, какой она была на самом деле.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4355186" y="2573317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стихах не просто путь, а настоящее зимнее пространство. По ней едут, спешат и продолжают обычные дела, несмотря на холод.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355200" y="3910922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Лошадь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Лошадь делает картину живой и настоящей. Она уверенно тянет сани вперёд, а вместе с ней движется и вся зимняя история.
</a:t>
            </a:r>
            <a:endParaRPr lang="en-US" sz="97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поэт рисует картину словами
</a:t>
            </a:r>
            <a:endParaRPr lang="en-US" sz="3789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выбирает простые, но очень точные слова: мороз, снег, дорога, сани, лошадь. Из них сразу вырастает ясная картина русской зимы, понятная и детям, и взрослым.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звучат легко и плавно, будто сами едут по снежной дороге. Читатель почти слышит скрип снега и чувствует свежий, бодрый воздух зимнего дня.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помогает почувствовать, что зима здесь не грустная, а весёлая и живая.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фрагмента «Зима!». «Евгений Онегин» А. С. Пушкина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восклицание в начале сразу задаёт бодрый тон всему отрывку.
</a:t>
            </a:r>
            <a:endParaRPr lang="en-US" sz="215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строки легко запоминаются
</a:t>
            </a:r>
            <a:endParaRPr lang="en-US" sz="3236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Фрагмент начинается с сильного восклицания, поэтому сразу привлекает внимание. С первых слов читателю понятно: сейчас начнётся яркая зимняя картина.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Ритм строк ровный и звучный, поэтому их удобно читать вслух. Слова как будто шагают по снежной дороге, не спотыкаясь.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тексте много знакомых образов: снег, лошадь, сани, дорога. Такие простые детали легко представить, а значит, и запомнить.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638132"/>
            <a:ext cx="9308400" cy="25725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8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русская природа
</a:t>
            </a:r>
            <a:endParaRPr lang="en-US" sz="3700" dirty="0"/>
          </a:p>
        </p:txBody>
      </p:sp>
      <p:sp>
        <p:nvSpPr>
          <p:cNvPr id="7" name="Text 1"/>
          <p:cNvSpPr txBox="1"/>
          <p:nvPr/>
        </p:nvSpPr>
        <p:spPr>
          <a:xfrm>
            <a:off x="1205198" y="1542608"/>
            <a:ext cx="31935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Поэт умеет показывать природу просто и без лишних украшений. Он не объясняет, а словно рисует словами то, что человек видит вокруг себя.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442068" y="1996354"/>
            <a:ext cx="31935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этом отрывке зима выглядит очень близкой: знакомые дорога, снег и движение саней создают картину, которую легко узнать каждому читателю.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 в герое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Крестьянин занят обычным делом и едет по своим заботам. Он не стоит на месте, а уверенно движется вперёд по зимней дороге.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его движении чувствуется сила и опыт. Он умеет осторожно и быстро ехать там, где дорога покрыта снегом.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Герой не жалуется на холод и не боится снега. Для него зима — привычная часть жизни, а не помеха.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Пушкин показывает уважение к простому человеку. В стихах его труд и повседневная жизнь выглядят важными и достойными.
</a:t>
            </a:r>
            <a:endParaRPr lang="en-US" sz="119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глазами младшего школьника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легко увидеть в стихах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фрагменте есть знакомые предметы и явления: снег, сани, лошадь, мороз и дорога. Всё это легко представить, даже если за окном другая погода.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интересно читать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звучат живо и понятно, поэтому их интересно слушать и повторять. Зима в них выглядит не страшной, а весёлой, подвижной и немного озорной.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фрагмента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Пушкин показывает, что зима — это не только холод. В ней есть движение, красота и обычная жизнь, которая продолжается каждый день.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Даже простая поездка по деревенской дороге может стать поэтической картиной. Поэт умеет увидеть чудо в самом обычном моменте.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отрывке чувствуется радость от самой зимы. Мороз не мешает любоваться дорогой, снегом и живой сельской жизнью.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50" y="1040426"/>
            <a:ext cx="4683900" cy="18296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5075" y="2898573"/>
            <a:ext cx="4716600" cy="18286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635" y="1423850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сразу рисуют дорогу
</a:t>
            </a:r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Мороз, снег, сани и лошадь — эти слова быстро помогают увидеть зимний путь. Читатель словно сам выходит на улицу и слышит, как скользят полозья по насту. Картина получается ясной и очень живой.
</a:t>
            </a:r>
            <a:endParaRPr lang="en-US" sz="1241" dirty="0"/>
          </a:p>
        </p:txBody>
      </p:sp>
      <p:sp>
        <p:nvSpPr>
          <p:cNvPr id="7" name="Text 1"/>
          <p:cNvSpPr txBox="1"/>
          <p:nvPr/>
        </p:nvSpPr>
        <p:spPr>
          <a:xfrm>
            <a:off x="399625" y="3335786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день в нескольких точных деталях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не перечисляет лишнего, а выбирает только самое важное. Из этих деталей вырастает образ русской зимы, знакомой каждому по наблюдениям и по книгам. Так стихотворение легко пересказать своими словами.
</a:t>
            </a:r>
            <a:endParaRPr lang="en-US" sz="1067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80000"/>
            <a:ext cx="8790600" cy="4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создают образ зимы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запоминается этот фрагмент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Здесь всё просто и понятно: знакомые слова складываются в ясную зимнюю картину. Именно простота делает строки особенно выразительными.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отрывке много движения: едут сани, бежит лошадь, скользит дорога. Из-за этого зима кажется не тихой, а бодрой и живой.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Светлое настроение чувствуется с первых строк и не исчезает до конца. Читателю хочется не просто читать, а будто смотреть на эту зиму вместе с поэтом.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Несколько коротких строк создают большой и красивый образ России зимой. Поэтому фрагмент так хорошо помнят и взрослые, и дети.
</a:t>
            </a:r>
            <a:endParaRPr lang="en-US" sz="119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103403"/>
            <a:ext cx="9144000" cy="30360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03350" y="307700"/>
            <a:ext cx="7737300" cy="8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живая русская зима у Пушкина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155750" y="1229875"/>
            <a:ext cx="48324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 зиму не как скучное время, а как красивую и бодрую картину. В его строках есть дорога, снег, движение и радость, которые легко почувствовать сердцем.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2026-05-24T05:46:32Z</dcterms:created>
  <dcterms:modified xsi:type="dcterms:W3CDTF">2026-05-24T05:46:32Z</dcterms:modified>
</cp:coreProperties>
</file>