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воздух, почва и свет — основы жизни на Земле.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Стихии биосферы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 Земле есть жизнь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все участки Земли, где возможна жизнь: воздух, воду, почву и поверхность суши. Здесь растения, животные и микробы постоянно связаны друг с другом и со средой.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опоры жизни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входит в состав клеток, переносит вещества и помогает поддерживать внутреннюю среду организма. Без неё не могут нормально работать корни растений, кровь животных и многие процессы у микробов.
</a:t>
            </a:r>
            <a:endParaRPr lang="en-US" sz="996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обеспечивает дыхание и приносит углекислый газ для фотосинтеза. Его состав делает возможной жизнь большинства наземных организмов, а движение воздуха помогает распределять тепло и влагу.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даёт растениям опору, влагу и минеральные вещества. В её верхнем слое живут бактерии, грибы и мелкие животные, которые разлагают остатки организмов и поддерживают плодородие.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запускает фотосинтез и становится началом большинства пищевых цепей. Он определяет, сколько энергии получают экосистемы, и влияет на жизнь на суше и в воде.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условие жизни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и обмен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вещества и помогает переносить их внутри организма. Она нужна клеткам для обмена, а также участвует в охлаждении тела и поддержании постоянной температуры у многих животных.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среды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Теплоёмкость воды помогает смягчать перепады температуры. Благодаря этому водоёмы и влажные районы дольше сохраняют условия, удобные для жизни разных видов.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 необходима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получают кислород из воды, а растения всасывают влагу корнями. У человека и животных вода постоянно теряется при дыхании, потоотделении и других процессах, поэтому её нужно восполнять.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клеток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воды становится мало, клетки теряют нормальную работу и быстро слабеют. Особенно чувствительны к этому молодые растения, мелкие животные и организмы, живущие в сухих местах.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вода в биосфере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непрерывно движется между океанами, реками, озёрами, облаками и почвой. Этот обмен связывает разные части биосферы и делает водные ресурсы доступными для живых организмов.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93075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Повсюду и в движении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751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пустынях, степях и в годы засухи вода становится ограничивающим фактором. Тогда растения вянут, животные меняют маршруты, а целые сообщества живут в условиях жёсткой экономии влаги.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7510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не хватает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31755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используют воду не только для питья. Она нужна листьям, корням, клеткам и почвенным обитателям, а также поддерживает влажность, без которой многие процессы замедляются.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1755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живых систем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воде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приспособлены к жизни в воде с помощью жабр, которые извлекают кислород из водной среды. Их форма тела помогает легко двигаться и уменьшать сопротивление потоку.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и кактус по-разному, но одинаково успешно экономят влагу. Один запасает и бережёт воду в организме, другой уменьшает её потерю через листья и стебли.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влаги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водных растений тонкие листья и гибкие стебли, которые не ломаются в течении. Такие признаки помогают им получать свет и удерживаться в подвижной водной среде.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могут жить и в воде, и на суше, поэтому их организм приспособлен к разным условиям влажности. Это позволяет им использовать сразу несколько сред обитания.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вода перемещается между океаном, сушей и атмосферой.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нарушает водную стихию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засуха уменьшает запасы влаги в почве и водоёмах. Растения хуже растут, а животные вынуждены искать новые места кормления и питья.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водную стихию помогают экономное потребление, очистка стоков и бережное отношение к берегам. Чистая вода поддерживает здоровье людей и устойчивость биосферы.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 отходов и бытовой мусор ухудшают качество воды в реках и озёрах. От этого страдают рыбы, водные растения и организмы, живущие в прибрежных зонах.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Изъятие воды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большой забор воды для хозяйства снижает уровень рек и подземных вод. Тогда сложнее снабжать людей, поля и природные экосистемы.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баланс газов делает возможными дыхание животных и фотосинтез растений, а значит — существование всей наземной жизни.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21% кислорода
</a:t>
            </a:r>
            <a:endParaRPr lang="en-US" sz="3955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воздуха необходимо живым организмам для дыхания.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 составе атмосферного воздуха (школьный курс естествознания)
</a:t>
            </a:r>
            <a:endParaRPr lang="en-US" sz="13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фотосинтез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организм дышит, он получает из кислорода энергию, необходимую для движения, роста и работы органов. У человека, животных и многих микробов этот процесс идёт постоянно, даже во сне.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даёт энергию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ведут себя иначе: они не только дышат, но и создают пищу сами. Поглощая углекислый газ, воду и свет, они накапливают органические вещества и выделяют кислород, которым пользуются другие живые существа.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кормит биосферу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приспособления к воздушной среде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кислород поступает по системе тонких трубочек — трахей. Такой способ позволяет доставлять воздух прямо к тканям и поддерживать активное движение даже у очень маленького организма.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Трахейное дыхание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Аэробные бактерии живут там, где есть кислород, и тоже зависят от состава воздуха. У растений листья иногда сворачиваются или уменьшают площадь, чтобы меньше терять влагу.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высыхания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дышат особенно эффективно: лёгкие работают вместе с воздушными мешками. Благодаря этому кислород поступает в организм почти непрерывно, что помогает при полёте и высокой активности.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 мешки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235" y="2977084"/>
            <a:ext cx="4215900" cy="139981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меняет воздух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Выхлопы автомобилей и выбросы предприятий увеличивают количество загрязняющих веществ в воздухе. Из-за этого дыхание становится труднее, а парниковый эффект усиливается и задерживает тепло у поверхности Земли.
</a:t>
            </a:r>
            <a:endParaRPr lang="en-US" sz="996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 меняет природные ритмы: раньше или позже зацветают растения, смещаются сроки миграций, а некоторые виды вынуждены искать новые места обитания. Экосистемы становятся менее устойчивыми.
</a:t>
            </a:r>
            <a:endParaRPr lang="en-US" sz="996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потепления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от лесных и степных пожаров ухудшает видимость, портит качество воздуха и повреждает растения. Чтобы уменьшить вред, важно сокращать выбросы, беречь леса и не допускать открытого огня.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 пожары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 значение почвы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сложная природная смесь, в которой сочетаются твёрдые, жидкие и живые компоненты. От её состава зависит рост растений и работа многих почвенных организмов.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почвы определяется не одним веществом, а их совместной работой. Особенно важны перегной, влага и живые организмы, поддерживающие круговорот веществ.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«Почва и её состав» (школьный курс биологии и окружающего мира)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 в почве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органические остатки превращаются в доступные растениям вещества и возвращаются в круговорот.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защитить почву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вода легко уносят верхний плодородный слой, если почва остаётся без защиты. Лесополосы и травяной покров уменьшают смыв и помогают удерживать влагу.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эрозии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обработка земли сохраняет структуру почвы и её плодородие. Севооборот, ограничение тяжёлой техники и разумный полив помогают поддерживать урожай без лишнего истощения.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земледелие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вредных веществ попадает в почву, тем больше видов может в ней жить. Это важно не только для урожая, но и для сохранения биоразнообразия.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жизни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нефтепродукты и химикаты нарушают работу почвы и опасны для растений, животных и человека. Раздельный сбор отходов снижает риск такого загрязнения.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поверхность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свет превращается в пищу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листья поворачиваются к солнцу, словно маленькие панели. В их клетках начинается фотосинтез: световая энергия превращается в вещества, из которых строятся стебли, листья и плоды. Так растение создаёт запас пищи для себя и для всей пищевой цепи.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день растения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опушке леса и на морском берегу свет по-разному распределяется между организмами. Но принцип одинаков: чем больше светящейся энергии получают водоросли, травы или деревья, тем больше органического вещества они могут создать. Потом эта энергия переходит к животным и грибам.
</a:t>
            </a:r>
            <a:endParaRPr lang="en-US" sz="1074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 цепи жизни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 разных экосистемах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какие группы организмов наиболее активно используют солнечный свет в разных экосистемах.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экосистемах основа одинакова: свет используют растения и водоросли. Различается только среда, где они получают воду, углекислый газ и пространство для роста.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 теме «Фотосинтез в разных экосистемах»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четырёх факторов в биосфере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запускает работу всей биосферы: растения получают энергию для фотосинтеза и создают органические вещества, из которых строятся остальные звенья пищевых цепей. Без этого источника экосистемы не смогли бы существовать.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932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звено нарушается, меняются и остальные: меньше света — слабее фотосинтез, грязная вода — хуже рост, разрушенная почва — меньше растений. Поэтому биосферу нужно рассматривать как единую систему.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932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зависимость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488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обеспечивает дыхание и участвует в обмене газов между живыми организмами и средой. Почва, в свою очередь, удерживает корни, снабжает их минералами и даёт место для разложения остатков.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6488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питание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5044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переносит растворённые вещества, помогает растениям расти и поддерживает обмен веществ у животных. Там, где влаги мало, жизнь становится беднее, а организмы вынуждены приспосабливаться к засухе.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25044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и влага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7025" y="1447125"/>
            <a:ext cx="44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воздух, почва и солнечный свет не существуют по отдельности: они постоянно взаимодействуют. Именно эта связь создаёт условия для жизни растений, животных и микроорганизмов.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26650" y="984925"/>
            <a:ext cx="44937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90300" y="4158600"/>
            <a:ext cx="44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биосферы начинается с простых действий: экономии ресурсов, осторожного обращения с отходами и защиты природных мест обитания. Маленькие решения влияют на большую систему.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289925" y="3696400"/>
            <a:ext cx="44937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человека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508663" y="2802863"/>
            <a:ext cx="44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умеют приспосабливаться к разным условиям, но не могут жить без чистой среды. Загрязнение, засухи и разрушение почв ослабляют всё сообщество живых существ.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508287" y="2340662"/>
            <a:ext cx="44937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среды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это единая живая система, где свет, вода, воздух и почва поддерживают друг друга. Если беречь каждую стихию, можно сохранить устойчивость природы и будущее жизни на Земле.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равновесие жизни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2026-07-26T16:53:23Z</dcterms:created>
  <dcterms:modified xsi:type="dcterms:W3CDTF">2026-07-26T16:53:23Z</dcterms:modified>
</cp:coreProperties>
</file>