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греческой цивилизации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море, горы и города-государства создали мир древних греков.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не была единым царством: её составляли полисы, разделённые горами, но связанные морем, торговлей и общими культурными традициями.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Греция стала особой цивилизацией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Древней Греции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страна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была покрыта горами, поэтому большие государства здесь возникали редко. Население селилось в отдельных долинах и общинах, которые было трудно объединить под одной властью.
</a:t>
            </a:r>
            <a:endParaRPr lang="en-US" sz="1323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земледельческие участки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равнины позволяли выращивать оливки и виноград, а также разводить овец и коз. Для больших зерновых полей места было мало, поэтому люди искали другие занятия.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вместо дорог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Изрезанные берега, бухты и острова делали морские пути удобнее сухопутных. Поэтому греки рано научились плавать, строить суда и поддерживать связь между поселениями.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малыми общинами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приучала людей к самостоятельности и взаимопомощи. Каждая община старалась сама защищать себя, вести обмен и решать важные дела вместе.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Эгейский мир: острова и побережья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Эгейский мир объединял Крит, Киклады, материковую Грецию и западное побережье Малой Азии. Эти земли были тесно связаны морскими путями и культурным обменом.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морские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Переправиться по морю часто было проще и быстрее, чем идти через горы. Поэтому торговля, новости и идеи распространялись между центрами очень активно.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ранней истории особенно важны Крит, Микены, Афины, Спарта и Троя. Именно здесь археологи нашли следы самых ранних и заметных культурных очагов.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для понимания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посмотреть на карту, видно, что острова и побережья образуют единую сеть. Она помогала грекам чувствовать связь друг с другом, несмотря на раздельную жизнь.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центры развивались по-разному, но всех их объединяли море, обмен и выгодное положение на путях между островами и материком.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центры возникали там, где было удобно торговать и плавать; именно море связывало их в единый эгейский мир.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раскопки на Крите, в Микенах и в Трое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центры эгейской цивилизации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Минойская цивилизация Крита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933986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существования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Минойская цивилизация развивалась примерно в 2000–1450 годах до н. э. Это была одна из самых ранних высокоразвитых культур Европы.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933986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Критяне обменивались товарами с Египтом, Сирией и материковой Грецией. Морская торговля приносила богатство и делала остров важным центром региона.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0139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Кносс — главный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городом и дворцовым комплексом был Кносс на острове Крит. Здесь находились склады, мастерские и помещения, украшенные яркими росписями.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60139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флота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критян был мощный флот, который защищал торговые пути и помогал поддерживать связи с другими землями. Поэтому Крит часто называют морской державой древности.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Критские мастера продавали не только продукты, но и изделия ремесла, которые удобно было перевозить по морю и обменивать в портах.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товарами были масло и керамика: они хорошо сохранялись, легко перевозились и обеспечивали острову богатство.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археологических находок и исторических исследований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торговали жители Крита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Микены и ахейцы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49675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материка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1600–1100 годов до н. э. на материковой Греции усилились Микены, Тиринф и Пилос. Эти центры стали главными опорами ахейской власти.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49675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на холмах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строили укрепления на возвышенностях и окружали их мощными стенами. Такая защита помогала удерживать власть и защищать жителей и запасы.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83600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в дворцах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дворцах хранили зерно, масло, оружие и другие припасы. Это показывало, что дворец был не только домом правителя, но и центром управления.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83600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Бронза и колесницы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Ахейцы пользовались бронзовым оружием и колесницами, поэтому их войско считалось сильным. Военная сила помогала им защищать территории и расширять влияние.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расцвета дворцов к разрушениям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переход от дворцовых центров Крита и Микен к кризису около XII века до н. э.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дворцовых культур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1200 года до н. э.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дворцы были разрушены или заброшены. Исчезли прежние центры власти, а жизнь стала более простой и разрозненной.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«Тёмные века»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письмо Б вышло из употребления, дальняя торговля сократилась, а ремесло стало менее сложным. Письменных источников этого времени сохранилось очень мало.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продолжается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трудности, люди жили в деревнях, выращивали хлеб и разводили скот. Греческая культура не исчезла, а сохранилась и позже возродилась в новой форме.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о Трое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Гомера сохранили образ мира, где герои сражались за честь, славу и родной дом. В «Илиаде» рассказывается о войне у стен Трои, а в «Одиссее» — о долгом и опасном возвращении домой после неё.
</a:t>
            </a:r>
            <a:endParaRPr lang="en-US" sz="1086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Певец у костра
</a:t>
            </a:r>
            <a:pPr algn="ctr" indent="0" marL="0">
              <a:lnSpc>
                <a:spcPct val="100000"/>
              </a:lnSpc>
              <a:buNone/>
            </a:pPr>
            <a:r>
              <a:rPr lang="en-US" sz="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аэда, который поёт под звуки лиры перед собравшимися слушателями. Так устные сказания передавались из поколения в поколение, пока не были записаны. Для греков это была не просто история, а часть общей памяти.
</a:t>
            </a:r>
            <a:endParaRPr lang="en-US" sz="987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 боги рядом
</a:t>
            </a:r>
            <a:pPr algn="ctr" indent="0" marL="0">
              <a:lnSpc>
                <a:spcPct val="100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поэмах рядом с людьми действуют боги, вмешиваясь в сражения и судьбы. Благодаря этому древние греки видели в своих сказаниях объяснение жизни, войны, смелости и удачи, а также пример того, как должен вести себя человек.
</a:t>
            </a:r>
            <a:endParaRPr lang="en-US" sz="1006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звучала память о древних героях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инструменты, письмо и обмен товарами ускорили жизнь греческих общин и сделали её более связанной.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ремёсел и торговли усилил города и подготовил появление полисов как новых центров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Древней Греции.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 VIII–VII веках до н. э.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071" y="1702770"/>
            <a:ext cx="264900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4983" y="1713353"/>
            <a:ext cx="274200" cy="24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3533" y="1725540"/>
            <a:ext cx="274200" cy="2193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38708" y="3249540"/>
            <a:ext cx="274200" cy="21936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11271" y="3249540"/>
            <a:ext cx="274200" cy="21936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складывался полис
</a:t>
            </a:r>
            <a:endParaRPr lang="en-US" sz="3000" dirty="0"/>
          </a:p>
        </p:txBody>
      </p:sp>
      <p:sp>
        <p:nvSpPr>
          <p:cNvPr id="1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8" name="Text 2"/>
          <p:cNvSpPr txBox="1"/>
          <p:nvPr/>
        </p:nvSpPr>
        <p:spPr>
          <a:xfrm>
            <a:off x="14675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Укреплённый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полисе был город с крепостью или акрополем, где жители могли укрыться в опасный момент. Он служил политическим и религиозным сердцем общины.
</a:t>
            </a:r>
            <a:endParaRPr lang="en-US" sz="1200" dirty="0"/>
          </a:p>
        </p:txBody>
      </p:sp>
      <p:sp>
        <p:nvSpPr>
          <p:cNvPr id="19" name="Text 3"/>
          <p:cNvSpPr txBox="1"/>
          <p:nvPr/>
        </p:nvSpPr>
        <p:spPr>
          <a:xfrm>
            <a:off x="4286131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округа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города находились поля, сады и пастбища, которые кормили жителей. Земля считалась общей основой жизни полиса и требовала защиты от соседей.
</a:t>
            </a:r>
            <a:endParaRPr lang="en-US" sz="1200" dirty="0"/>
          </a:p>
        </p:txBody>
      </p:sp>
      <p:sp>
        <p:nvSpPr>
          <p:cNvPr id="20" name="Text 4"/>
          <p:cNvSpPr txBox="1"/>
          <p:nvPr/>
        </p:nvSpPr>
        <p:spPr>
          <a:xfrm>
            <a:off x="71046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Община граждан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полиса ощущали себя не подданными царя, а членами одной общины. Они вместе обсуждали важные вопросы, участвовали в праздниках и защищали родную землю.
</a:t>
            </a:r>
            <a:endParaRPr lang="en-US" sz="1200" dirty="0"/>
          </a:p>
        </p:txBody>
      </p:sp>
      <p:sp>
        <p:nvSpPr>
          <p:cNvPr id="21" name="Text 5"/>
          <p:cNvSpPr txBox="1"/>
          <p:nvPr/>
        </p:nvSpPr>
        <p:spPr>
          <a:xfrm>
            <a:off x="2749869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полисе решались вопросы войны, торговли, судов и правил поведения. Законы помогали поддерживать порядок и делали жизнь граждан более предсказуемой.
</a:t>
            </a:r>
            <a:endParaRPr lang="en-US" sz="1200" dirty="0"/>
          </a:p>
        </p:txBody>
      </p:sp>
      <p:sp>
        <p:nvSpPr>
          <p:cNvPr id="22" name="Text 6"/>
          <p:cNvSpPr txBox="1"/>
          <p:nvPr/>
        </p:nvSpPr>
        <p:spPr>
          <a:xfrm>
            <a:off x="5822424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полисы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Афины, Спарта, Коринф, Мегара и Милет отличались друг от друга, но все они были самостоятельными городами-государствами с собственной жизнью и традициями.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26629"/>
            <a:ext cx="4296900" cy="17124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полисы по-своему организовывали жизнь, но оставались частью одной греческой культуры.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Полисы отличались устройством и занятиями, но их объединяли язык, вера в одних богов и общая культурная традиция.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древнегреческих историков и археологические находки.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полисы и их особенности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греки основывали колонии
</a:t>
            </a:r>
            <a:endParaRPr lang="en-US" sz="2988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190837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полисах плодородной земли не хватало для растущего населения. Поэтому часть жителей искала новые места для жизни, где можно было сеять хлеб и разводить скот.
</a:t>
            </a:r>
            <a:endParaRPr lang="en-US" sz="1323" dirty="0"/>
          </a:p>
        </p:txBody>
      </p:sp>
      <p:sp>
        <p:nvSpPr>
          <p:cNvPr id="12" name="Text 3"/>
          <p:cNvSpPr txBox="1"/>
          <p:nvPr/>
        </p:nvSpPr>
        <p:spPr>
          <a:xfrm>
            <a:off x="6133502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торговые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открывали выход к удобным бухтам и морским маршрутам. Это помогало грекам быстрее перевозить товары, обмениваться сырьём и укреплять связи между регионами.
</a:t>
            </a:r>
            <a:endParaRPr lang="en-US" sz="1323" dirty="0"/>
          </a:p>
        </p:txBody>
      </p:sp>
      <p:sp>
        <p:nvSpPr>
          <p:cNvPr id="13" name="Text 4"/>
          <p:cNvSpPr txBox="1"/>
          <p:nvPr/>
        </p:nvSpPr>
        <p:spPr>
          <a:xfrm>
            <a:off x="3190837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гавани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чаще всего возникали на побережьях, где можно было легко строить порты. Морской путь был для греков надёжнее и быстрее сухопутного.
</a:t>
            </a:r>
            <a:endParaRPr lang="en-US" sz="1323" dirty="0"/>
          </a:p>
        </p:txBody>
      </p:sp>
      <p:sp>
        <p:nvSpPr>
          <p:cNvPr id="14" name="Text 5"/>
          <p:cNvSpPr txBox="1"/>
          <p:nvPr/>
        </p:nvSpPr>
        <p:spPr>
          <a:xfrm>
            <a:off x="6133502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переносили греческий язык, обычаи, ремесло и представления о богах. Так Эллада стала влиять на далёкие земли по всему Средиземному и Чёрному морям.
</a:t>
            </a:r>
            <a:endParaRPr lang="en-US" sz="13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тянулись цепочкой вдоль морских берегов и связывали греческий мир с разными частями Средиземноморья.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совпадали с удобными морскими путями, поэтому влияние греков быстро распространилось за пределы самой Эллады.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исторической карте греческой колонизации.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греческой колонизации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объединяло греков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язык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полисы могли спорить и соперничать, но жители говорили на одном языке. Это помогало им понимать друг друга, читать общие надписи и сохранять чувство родства.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боги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поклонялись одним и тем же богам, хотя в каждом городе были свои храмы и обряды. Религиозные праздники напоминали, что эллины связаны общей верой.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Соревнования в Олимпии собирали участников и зрителей со всей Греции. Игры показывали, что соперничество полисов может сочетаться с общим уважением к традициям.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Дельфы и Эллада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Святилище Аполлона в Дельфах считалось важнейшим местом советов и предсказаний. Именно там особенно ясно ощущалось, что разрозненные города принадлежат одной Элладе.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природы Эгейского мира к греческой цивилизации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география, море и исторические изменения последовательно создали мир Древней Греции.
</a:t>
            </a:r>
            <a:endParaRPr lang="en-US" sz="2663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ранняя Греция важна для мира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33200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и община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полисах появилась идея гражданина — человека, который не просто живёт в городе, а участвует в его делах и несёт ответственность за общину. Это стало важным шагом в истории.
</a:t>
            </a:r>
            <a:endParaRPr lang="en-US" sz="1218" dirty="0"/>
          </a:p>
        </p:txBody>
      </p:sp>
      <p:sp>
        <p:nvSpPr>
          <p:cNvPr id="11" name="Text 3"/>
          <p:cNvSpPr txBox="1"/>
          <p:nvPr/>
        </p:nvSpPr>
        <p:spPr>
          <a:xfrm>
            <a:off x="833200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греческом мире позже появились философия и история как особые способы понимать человека и прошлое. Они научили задавать вопросы и искать доказательства.
</a:t>
            </a:r>
            <a:endParaRPr lang="en-US" sz="1255" dirty="0"/>
          </a:p>
        </p:txBody>
      </p:sp>
      <p:sp>
        <p:nvSpPr>
          <p:cNvPr id="12" name="Text 4"/>
          <p:cNvSpPr txBox="1"/>
          <p:nvPr/>
        </p:nvSpPr>
        <p:spPr>
          <a:xfrm>
            <a:off x="3324489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демократии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полисах жители обсуждали законы и принимали решения вместе. Особенно заметно это было в Афинах, где постепенно укреплялось участие граждан в управлении.
</a:t>
            </a:r>
            <a:endParaRPr lang="en-US" sz="1255" dirty="0"/>
          </a:p>
        </p:txBody>
      </p:sp>
      <p:sp>
        <p:nvSpPr>
          <p:cNvPr id="13" name="Text 5"/>
          <p:cNvSpPr txBox="1"/>
          <p:nvPr/>
        </p:nvSpPr>
        <p:spPr>
          <a:xfrm>
            <a:off x="3324489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мифы, театральные сюжеты и произведения мастеров стали частью культуры, которую позднее унаследовали римляне и европейские народы. Это наследие ощущается и сегодня.
</a:t>
            </a:r>
            <a:endParaRPr lang="en-US" sz="117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Древняя Греция стала особой цивилизацией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выросла из жизни у моря, торговли, городов-государств и общих традиций. Минойцы, микенцы, полисы и колонии поэтапно создали цивилизацию, влияние которой чувствуется до сих пор.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2026-06-02T03:28:47Z</dcterms:created>
  <dcterms:modified xsi:type="dcterms:W3CDTF">2026-06-02T03:28:47Z</dcterms:modified>
</cp:coreProperties>
</file>