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Describing people: как описывать людей на английском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людей просто, точно и уверенно на английском.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людей по-английски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человека по-английски, достаточно трёх блоков: внешность, одежда и характер. Основа — простые прилагательные и формы to be, have got, looks.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описания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внешний вид: рост, волосы, глаза, лицо. Эти детали сразу дают слушателю образ человека и помогают начать описание без длинных фраз.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скажите о характере: friendly, kind, shy, funny. Так описание становится полным, но остаётся коротким и удобным для устного ответа.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добавьте одежду: что на человеке надето сейчас. Несколько слов вроде jeans, jacket или dress делают описание живым и 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информации в описании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возраста и роста: это самый простой вход в описание. Например: He is 12. He is tall. Такие предложения легко запомнить и повторить.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рост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переходите к волосам, глазам и лицу. Здесь удобно использовать have got: He has got brown hair. She has got blue eyes.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волосы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добавьте одежду. Один точный пример, например He is wearing a blue T-shirt, помогает сделать описание более конкретным.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характером: kind, friendly, shy, clever. Последняя фраза показывает, каким человек кажется в целом, и делает абзац завершённым.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725" y="1441080"/>
            <a:ext cx="3515400" cy="3093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одежда: базовый словарь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частям внешности относятся hair, eyes, face, nose и glasses. Эти слова нужны почти в каждом описании человека и помогают говорить точнее.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внешности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волос и глаз часто используют уточнения: long hair, short hair, big eyes, small eyes. Такие сочетания звучат естественно и просто.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внешности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волос тоже полезно знать: curly hair и straight hair. Они помогают быстро описать человека, не используя сложные конструкции.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волос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одежды подойдут T-shirt, jeans, jacket, trainers и cap. Эти слова особенно удобны, когда нужно описать школьника или подростка.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на каждый день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полезное слово — dress. Оно часто встречается в описаниях и помогает разнообразить фразы о внешнем виде.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внешности и характера
</a:t>
            </a:r>
            <a:endParaRPr lang="en-US" sz="2947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внешности чаще всего используют слова tall, short, thin, fat, young и old. Они помогают быстро назвать основные признаки человека без лишних деталей.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удобно сочетать с to be: He is tall. She is young. Так получаются короткие и правильные предложения.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+ to be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характера подойдут kind, friendly, helpful, polite, shy, funny и clever. Они описывают поведение и отношение к другим людям.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описание звучало точнее, выбирайте слова по смыслу. Не смешивайте внешний вид и характер: shy — это не про внешность, а про поведение.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Противоположности для запоминания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противоположностей помогают быстрее запоминать новые слова и точнее выбирать нужный вариант в описании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пары удобнее учить вместе: так легче сравнивать признаки и не путать рост, возраст и характер.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словарь описания людей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в описании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шаблон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используют, когда говорят о росте, возрасте и общих качествах человека. Это самый частый способ начать описание.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быстро сказать, какой человек, to be — лучший выбор. Он подходит для первых описаний и коротких ответов.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ставить после глагола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to be обычно идут прилагательные или числа. Поэтому фразы с ним получаются короткими, простыми и очень полезными для школы.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человека нужны формы is: He is tall. She is 13. Для нескольких людей используется are: They are friendly.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got: что у человека есть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7127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показывает, что у человека что-то есть. В описании внешности эта форма особенно полезна для волос, глаз, очков и других деталей.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127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have got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27350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звучат так: He has got blue eyes. She has got long hair. Такие фразы помогают точно назвать внешние признаки.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27350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описании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8342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ответах have got делает речь естественной и простой. Его удобно использовать рядом с to be, когда нужно описать человека полностью.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8342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сочетать с другими формами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 is, а когда looks?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контекстов помогает выбрать правильную форму глагола в описании.
</a:t>
            </a:r>
            <a:endParaRPr lang="en-US" sz="17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помогают быстро собрать короткий и понятный абзац без лишней грамматики.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шага достаточно, чтобы описать человека по-английски.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 по теме Describing people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0450" y="2939746"/>
            <a:ext cx="2693700" cy="148100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Модельный абзац: пример 1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возраста и роста: это задаёт основу описания и сразу делает его понятным. Короткая фраза помогает не перегружать предложение и сохранить естественный порядок мыслей.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Возраст и рост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3506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переходите к одежде. Один простой элемент, например T-shirt или jeans, делает описание живым и помогает представить человека без длинных объяснений.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3507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Одежда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добавьте внешность: волосы, глаза или лицо. Именно здесь удобно использовать have got, потому что он показывает, что у человека есть конкретная деталь внешности.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Внешность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всё вместе в одном коротком тексте. Несколько простых предложений звучат лучше, чем одно длинное, особенно когда нужно описать человека устно или письменно.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Итоговый абзац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абзац словом о характере: kind, friendly, shy или funny. Такая финальная деталь показывает не только внешний вид, но и общее впечатление о человеке.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Характер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725" y="1441080"/>
            <a:ext cx="3515400" cy="3093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Модельный абзац: пример 2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сказать, сколько лет человеку и какое впечатление он производит. Фраза looks happy подчёркивает настроение, а не постоянное качество, поэтому звучит естественно и точно.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Возраст и впечатление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добавьте волосы: long straight hair сразу даёт ясную картинку. Такая деталь часто встречается в школьных описаниях и помогает избежать слишком общих фраз.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Волосы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одежда. Dress и trainers легко комбинируются в коротком описании, потому что это привычные слова и они не требуют сложных конструкций.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Одежда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назовите характер: friendly and clever. Эти прилагательные хорошо подходят для ученического уровня, потому что они простые, понятные и дают положительную характеристику.
</a:t>
            </a:r>
            <a:endParaRPr lang="en-US" sz="789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Характер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проверить, что описание звучит цельно: сначала внешний вид, потом одежда, затем характер. Такой порядок делает абзац логичным и лёгким для чтения.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Порядок фраз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сопоставь слово и изображение
</a:t>
            </a:r>
            <a:endParaRPr lang="en-US" sz="310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Curly hair помогает сразу отличить человека с вьющимися волосами от других. Это слово относится к внешности и часто используется вместе с long или short hair.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Curly hair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Jacket — элемент одежды, который легко заметить на картинке. В подобных заданиях важно не только узнать слово, но и отнести его к правильной группе.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Jacket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Shy относится к характеру и показывает, что человек стеснительный. Это полезное слово для школьных описаний, где нужно коротко передать личные качества.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Shy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Tall — это про рост, а не про возраст или характер. Такое слово легко узнать по контексту, потому что оно описывает общий внешний вид человека.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Tall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Glasses показывают, что у человека есть очки. В описании это простое существительное, которое удобно сочетать с have got и другими словами про внешность.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Glasses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выбери правильный глагол
</a:t>
            </a:r>
            <a:endParaRPr lang="en-US" sz="2756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Признак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tall — здесь нужен to be, потому что речь идёт о признаке человека. Конструкция is показывает состояние и общую характеристику, а не предмет, которым он обладает.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Впечатление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look friendly — look передаёт впечатление, которое человек или группа производят сейчас. Это не то же самое, что постоянное качество, поэтому важно читать контекст.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Наличие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has got blue eyes — эта форма подходит для части внешности, которая «есть» у человека. После has got обычно идут волосы, глаза, очки и другие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собери предложение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показывает последовательность фраз для короткого описания человека по-английски.
</a:t>
            </a:r>
            <a:endParaRPr lang="en-US" sz="14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вопросы и короткие ответы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350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ответьте на вопросы про внешний вид: What does he look like? He is tall. Такой формат помогает сразу использовать нужную модель без лишних слов и пауз.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5300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105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потренируйте have got: What has she got? She has got long hair. Этот вопрос удобен для волос, глаз и других видимых деталей внешности.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125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у человека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278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переходите к характеру: What is he like? He is kind. Именно такой вопрос помогает не перепутать внешность с личными качествами.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298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для собственного описания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 в описании есть все ключевые части: внешний вид, одежда, характер и правильные грамматические модели. Так легче получить связный и полный абзац.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пройти все строки, получится короткое описание из 5–7 предложений без пропусков важных деталей.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урока Describing people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получиться в итоге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простых слов о росте и возрасте, чтобы описание сразу стало понятным. Затем переходите к внешности, не пытаясь усложнять фразы или строить длинные предложения.
</a:t>
            </a:r>
            <a:endParaRPr lang="en-US" sz="1252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старт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несколько слов о внешности и одежде. Такой набор слов делает человека узнаваемым и помогает использовать лексику по теме в одном коротком тексте.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группам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потренируйте три модели: is, has got и looks. Они покрывают почти все базовые описания и помогают не смешивать признак, наличие и впечатление.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шаблона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Повторяйте мини-описания вслух и письменно по чек-листу. Регулярная короткая практика лучше запоминается и быстро переводит слова в уверенное использование.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 домашнее задание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строить простое описание человека по-английски: от внешности и одежды до характера. Главное — держать порядок фраз и уверенно использовать is, has got и looks.
</a:t>
            </a:r>
            <a:endParaRPr lang="en-US" sz="1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2026-07-25T08:53:03Z</dcterms:created>
  <dcterms:modified xsi:type="dcterms:W3CDTF">2026-07-25T08:53:03Z</dcterms:modified>
</cp:coreProperties>
</file>