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коренного перелома к окончанию Второй мировой войны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период войны: перелом, освобождение и её завершение.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достигла критической точки: немецкие войска укрепились на востоке СССР, союзники усиливают взаимодействие, готовясь к решающим сражениям.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конца 1942 года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— поворотный момент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окружение 6-й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стал ареной жестоких боёв. Советские войска окружили и отрезали 6-ю армию Паулюса, нарушив планы Германии на Кавказ и Волгу.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потери Вермахта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унесла жизни свыше 800 тысяч немецких солдат. Это поражение заставило Германию перейти к обороне, меняя ход войны.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и стратегический перевес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победа подняла мораль союзников и открыла путь к дальнейшим наступлениям, закрепив инициативу за Красной Армией.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61" y="1063225"/>
            <a:ext cx="2687727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— крупнейшее танковое сражение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танковые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собрала свыше 6000 танков с обеих сторон. Интенсивные бои длились почти два месяца, став самой крупной танковой схваткой в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стратегической инициативы для немцев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на Курской дуге значительно ослабило немецкую армию и позволило советским войскам перейти в активное наступление.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Курской дуги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уверенно защитила важные позиции, обеспечив безопасность южных фронтов и дальнейшее продвижение на запад.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территории СССР: 1943-1944 годы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1943 – Снятие блокады Ленинграда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прорвали осаду города, завершив почти трехлетнюю блокаду и спасая сотни тысяч жителей.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1943 – Освобождение Украины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немецких частей позволил освободить значительную часть территории Украины от оккупации.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1944 – Освобождение Крыма и Белоруссии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освободила Крымский полуостров и большую часть Белоруссии, восстанавливая контроль над ключевыми регионами.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1944 – Возврат Прибалтики в состав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были возвращены Латвия, Литва и Эстония, укрепив западные границы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и освобождение стран Восточной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последующие месяцы проведены Висло-Одерская и Восточно-Прусская операции, освобождены Польша, Чехословакия и страны Балкан. В итоге восточноевропейские государства очищены от оккупации, а немецкие войска изгнаны.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1944 года операция «Багратион» освободила территорию Беларуси и нанесла сокрушительный удар по немецкой группировке. Это послужило отправной точкой для дальнейших наступлений в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фронт и операция «Оверлорд»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союзников в Нормандии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около 150 тысяч солдат США и Великобритании совершили крупнейшую десантную операцию на берегах Франции, открыв второй фронт.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 границам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успешной кампании союзные войска освободили Францию и двигались к западным границам Германии, значительно ускорив падение нацизма.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операция и конец войны в Европе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мая 1945 года подписана капитуляция Германии, что ознаменовало окончание войны в Европе и начало новой эпохи в международных отношениях.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1945 года Красная Армия форсировала реку Одер и начала штурм Берлина, который завершился 2 мая захватом столицы Германии.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устройство: Ялтинская и Потсдамская конференции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1945 года на Потсдамской конференции уточнили границы Польши, вопросы репараций и создали основы для международного сотрудничества и безопасности.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1945 года лидеры СССР, США и Великобритании приняли важные решения о послевоенном устройстве Европы, включая раздел Германии на зоны оккупации.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Японии и участие СССР на Дальнем Востоке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наступательная операция в Маньчжурии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1945 года ознаменовался крупным наступлением советских войск, нанесшим сокрушительный удар по японской армии в Маньчжурии.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вступление в войну с Японией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соглашениям Ялтинской конференции, СССР объявил войну Японии и освободил МНР, северо-восточный Китай, Корею и Южный Сахалин.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Японии и завершение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сентября 1945 года на борту американского линкора «Миссури» Япония подписала акт о капитуляции, положив конец Второй мировой войне.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и капитуляция Японии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были катастрофическими: разрушены города, миллионы людей погибли или получили ранения, а миллионы стали беженцами. Мировое сообщество приступило к восстановлению разрушенных стран и построению мира.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сентября 1945 года на борту американского линкора «Миссури» была подписана капитуляция Японии, официально завершившая Вторую мировую войну. Это событие ознаменовало конец масштабных боевых действий по всему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ООН и послевоенное устройство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 Объединённых Наций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была создана Организация Объединённых Наций с участием 51 государства-основателя, включая крупнейшие державы. Ее цель — сохранить международный мир и предотвращать конфликты между странами.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ООН в послевоенном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взяла на себя защиту прав человека и координацию сотрудничества между народами. Организация стала ключевым институтом для восстановления и развития мира после разрушительной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СССР во Второй мировой войне включали человеческие жертвы и разрушение промышленных и жилых объектов, что потребовало масштабных усилий по восстановлению и развитию.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миллионов
</a:t>
            </a:r>
            <a:endParaRPr lang="en-US" sz="533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государственные архивы СССР
</a:t>
            </a:r>
            <a:endParaRPr lang="en-US" sz="787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 страны погибло в ходе войны, что стало огромной трагедией и вызвало серьёзные демографические и экономические последствия.
</a:t>
            </a:r>
            <a:endParaRPr lang="en-US" sz="19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двух сверхдержав и новых противоречий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США и СССР стали ведущими мировыми державами, обладающими мощной экономикой и военной силой. Их влияние распространялось по всему миру, формируя новую мировую систему.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различия — капитализм в США и социализм в СССР — привели к усилению политических и экономических противоречий, что создало новые линии раздела.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соперничества выражался в гонке вооружений и борьбе за влияние в различных регионах, включая страны Восточной Европы и Азию.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противоречия стали фундаментом для начала «холодной войны», которая определила международные отношения в последующие десятилетия.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Фултонская речь и символика ранней «холодной войны»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речь стала знаковым моментом начала «холодной войны», отражая рост недоверия, формирование военных блоков и начало информационно-идеологической борьбы между Востоком и Западом.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1946 года Уинстон Черчилль в Фултоне произнёс речь о «железном занавесе» — символе разделения Европы на два блока с противоположными политическими системами.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последствия: начало «холодной войны»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год — создание НАТО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Образована Североатлантическая организация для коллективной обороны стран Запада против возможной агрессии, что стало ключевым этапом в формировании Западного блока.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год — образование Организации Варшавского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страны создали военный союз как ответ на НАТО, что укрепило политический и военный раздел Европы и подтвердило конфронтацию между блоками.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 на Западе и Германская Демократическая Республика на Востоке оформили геополитический раскол страны, символизируя глобальное противостояние.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политической карты Европы после войны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 и новые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Германия была разделена на четыре оккупационные зоны, что стало причиной последующего создания двух независимых государств с разными системами управления.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 и их 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вошла в состав советской сферы влияния, а Западная под контролем западных союзников. Эти изменения закрепились на конференциях в Ялте и Потсдаме и определили ход истории на десятилетия.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научные достижения 1942-1945 годов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реактивной авиации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массово применялись реактивные самолёты, что ускорило воздушные бои и повлияло на тактику ведения войны. Эти технологии стали основой для послевоенной авиации.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применение атомного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США применили атомные бомбы в Хиросиме и Нагасаки, что привело к капитуляции Японии и изменило стратегический баланс сил в 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и автоматическое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радаров значительно улучшило обнаружение вражеских целей, а автоматическое стрелковое оружие повысило эффективность пехоты, кардинально меняя характер боевых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культурное наследие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странах установлены памятники, такие как Мемориал в Берлине и Могила Неизвестного Солдата, которые напоминают о героизме и жертвах войны.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и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«Иваново детство» и «Летят журавли» отражают трагедию и подвиги войны, формируя историческую память и эмоциональное восприятие событий у новых поколений.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9 мая отмечается в России и других странах как символ великой победы, объединяющий людей и поддерживающий историческое сознание.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периода 1942-1945 годов в мировой истории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войне и её итоги заложили основы нового миропорядка, создали ООН и открыли эпоху соперничества двух супердержав, что определило развитие международных отношений XX 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2026-05-11T11:08:36Z</dcterms:created>
  <dcterms:modified xsi:type="dcterms:W3CDTF">2026-05-11T11:08:36Z</dcterms:modified>
</cp:coreProperties>
</file>