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параллелепипеда: сумма трёх векторов в 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трёх направлений из одной точки превращается в одну пространственную диагональ.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правила параллелепипеда в курсе геометрии 10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Параллелепипед — многогранник, у которого все грани являются параллелограммами. После темы «векторы и их координаты» правило становится удобным способом заменить три пространственных вектора одним результирующим и перейти от чертежа к вычислениям.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одной точки отложены векторы a, b и c, то их сумма a+b+c изображается пространственной диагональю параллелепипеда, построенного на этих векторах.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три исходных вектора объединяются в результирующую диагональ.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векторной геометрии (10 класс), правило параллелепипеда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вид построения на 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три исходных вектора выходят из одной вершины, а рёбра, параллельные им, помогают «достроить» параллелепипед. Пространственная диагональ соединяет начальную вершину с противоположной.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диагональ соответствует вектору a+b+c: её направление — итоговое направление всех трёх слагаемых. На схеме обычно подписывают a, b, c, точку O и диагональ OD, чтобы было видно соответствие между фигурой и суммой.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суммы трёх векторов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 чертеже: из одной точки → параллелепипед → диагональ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правило параллелепипеда верно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сложения векторов не зависит от того, каким способом вы их откладывали на рисунке, если сохраняются длина и направление каждого вектора. Поэтому геометрическое построение должно приводить к одному и тому же результирующему направлению.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не меняет вектор: ребро, проведённое параллельно исходному направлению, фактически задаёт тот же вектор. Благодаря этому рёбра параллелепипеда последовательно реализуют сложение направлений.
</a:t>
            </a:r>
            <a:endParaRPr lang="en-US" sz="121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складывание по смыслу правил треугольника и параллелограмма «собирается» в одну пространственную диагональ. Именно она и отвечает сумме a+b+c.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 сложения векторов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параллелепипеда делает трёхмерную сумму особенно наглядной: как только в задаче появляется «третий» вектор, чертёж начинает работать сильнее.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числа направлений правило параллелепипеда даёт наиболее естественный геометрический результат; координаты остаются способом точного расчёта, когда нужно больше гибкости.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основе структуры правил (школьная геометрия), 10 класс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53961"/>
            <a:ext cx="4332300" cy="24018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обозначения и термины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элемент, обозначение, смысл. Строки связывают рёбра параллелепипеда с векторной суммой и показывают, что диагональ однозначно задаёт итоговый вектор.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диагональ параллелепипеда служит геометрическим представлением суммы трёх векторов без изменения направления результирующего вектора.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школьного определения правила параллелепипеда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72168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правила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 в одной плоскости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вектора лежат в одной плоскости, параллелепипед «схлопывается» до фигуры, где работает правило параллелограмма. Тогда сумма двух направлений становится диагональю соответствующего параллелограмма.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из векторов равен нулевому, его вклад в сумму отсутствует: пространственная диагональ совпадает с суммой двух остальных. На чертеже нулевой вектор фактически не задаёт новое направление.
</a:t>
            </a:r>
            <a:endParaRPr lang="en-US" sz="1072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Перпендикулярные рёбра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взаимно перпендикулярных векторах параллелепипед получается прямоугольным. Тогда модуль суммы удобно находить через теорему Пифагора в пространстве, потому что диагональ выражается как корень из суммы квадратов.
</a:t>
            </a:r>
            <a:endParaRPr lang="en-US" sz="104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 в координатах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 компонентам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a=(ax,ay,az), b=(bx,by,bz), c=(cx,cy,cz), то a+b+c=(ax+bx+cx, ay+by+cy, az+bz+cz). Координатная запись показывает, что складываются соответствующие компоненты векторов.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диагональю на рисунке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построении на осях x, y, z обычно изображают три координатных направления и пространственную диагональ как результирующий вектор. Её компоненты совпадают с суммарными координатами, полученными по формуле сложения.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угол между векторами влияет на длину диагонали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«ближе» направления трёх рёбер друг к другу, тем больше диагональ: при сходящихся углах сумма усиливается.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ориентации влияет на скалярные произведения в формуле длины, поэтому диагональ растёт или уменьшается даже при равных модулях.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модели: |a|=|b|=|c|=1, сравнение случаев с различной взаимной ориентацией (теоретические значения).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вы находите модуль диагонали, не достраивая параллелепипед и не измеряя углы на чертеже.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29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|a+b+c|² = |a|²+|b|²+|c|²+2(a·b+a·c+b·c)
</a:t>
            </a:r>
            <a:pPr algn="ctr" indent="0" marL="0">
              <a:lnSpc>
                <a:spcPct val="120004"/>
              </a:lnSpc>
              <a:buNone/>
            </a:pPr>
            <a:r>
              <a:rPr lang="en-US" sz="16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переводит задачу о длине диагонали в язык скалярных произведений.
</a:t>
            </a:r>
            <a:pPr algn="ctr" indent="0" marL="0">
              <a:lnSpc>
                <a:spcPct val="120004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75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формула через скалярное произведение для |u+v+w|².
</a:t>
            </a:r>
            <a:endParaRPr lang="en-US" sz="295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|a|=3, |b|=4, |c|=5 и взаимной перпендикулярности длина суммы определяется корнем из 50, а не арифметикой модулей.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√50 ≈ 7,07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диагональ заметно меньше суммы модулей 3+4+5.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|a+b+c|² = |a|²+|b|²+|c|² при перпендикулярности пар векторов.
</a:t>
            </a:r>
            <a:endParaRPr lang="en-US" sz="3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2719" y="1103475"/>
            <a:ext cx="3248262" cy="3281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применении правила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распространённые неверные действия и их корректный смысл: это помогает избежать логических и геометрических сбоев в решении.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сводится к тому, что диагональ не отождествляют с ребром и не подменяют модуль суммы суммой модулей.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типичные ошибки по теме сложения векторов в стереометрии (обобщение практики задач).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на тело действуют тяга, сила трения и ветровая нагрузка. Их векторная сумма даёт итоговое направление движения и ускорение. Правило параллелепипеда позволяет заменить несколько воздействий одной диагональю на пространственной диаграмме.
</a:t>
            </a:r>
            <a:endParaRPr lang="en-US" sz="839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Равнодействующая сил: одна диагональ вместо трёх
</a:t>
            </a:r>
            <a:endParaRPr lang="en-US" sz="1245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движении в пространстве скорость можно разложить на компоненты вдоль трёх осей. Если три фактора независимы по направлению, их сумма даёт реальную траекторию. Векторная диаграмма подсказывает, почему результат зависит от взаимного угла, а не только от величин скоростей.
</a:t>
            </a:r>
            <a:endParaRPr lang="en-US" sz="786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в 3D: «перемешивание» направлений
</a:t>
            </a:r>
            <a:endParaRPr lang="en-US" sz="1111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проектировщик учитывает несколько вкладов — например, силы крепления, геометрические смещения и реакцию опоры, — важно получить результирующее воздействие. Правило параллелепипеда переводит сложные комбинации в вычисление одной результирующей. Это снижает риск ошибок при оценке устойчивости конструкции.
</a:t>
            </a:r>
            <a:endParaRPr lang="en-US" sz="785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инженерных расчётах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правила в физике и технике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правило параллелепипеда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построения и вычисления: от условия с векторами/силами до проверки результата.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и координатный подходы к одной задаче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чертёж «видит» взаимные направления, наглядность быстрее объясняет смысл. Для точного ответа подключают координаты и скалярные формулы.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помогает не застревать: рисунок показывает структуру, координаты дают число, а проверка подтверждает направление и масштаб.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Дидактическая модель (условные доли активности ученика при решении).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27669" y="1172034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61930"/>
            <a:ext cx="376800" cy="3349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правило особенно полезно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Стереометрия: работа с диагоналями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находить расстояния или длины в объёмных фигурах, диагональ параллелепипеда связывает геометрию и векторы. Правило помогает аккуратно переходить от рёбер к результирующему направлению.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Механика: сложение сил в 3D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силы действуют под разными углами, одна диагональ заменяет весь набор векторных воздействий. Это особенно наглядно при построении равнодействующей и выборе направления ускорения.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Навигация: перемещения по разным осям
</a:t>
            </a:r>
            <a:pPr algn="l" indent="0" marL="0">
              <a:lnSpc>
                <a:spcPct val="9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 дрейф в реальных условиях складываются как векторы. Правило параллелепипеда удобно, когда одновременно учитываются три компоненты перемещения и их взаимная ориентация.
</a:t>
            </a:r>
            <a:endParaRPr lang="en-US" sz="1281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 и инженерия
</a:t>
            </a:r>
            <a:pPr algn="l" indent="0" marL="0">
              <a:lnSpc>
                <a:spcPct val="90000"/>
              </a:lnSpc>
              <a:buNone/>
            </a:pPr>
            <a:r>
              <a:rPr lang="en-US" sz="12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моделировании движения, ориентации объектов и расчётах деформаций важно получать результирующие направления. Векторные диагонали позволяют компактно описывать итоговые эффекты нескольких преобразований.
</a:t>
            </a:r>
            <a:endParaRPr lang="en-US" sz="126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43155"/>
            <a:ext cx="4332300" cy="2223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правилу параллелепипеда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пошаговый план: от построения трёх векторов до корректной записи суммы и финальной проверки.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диагональ построена правильно, то дальнейшие вычисления сводятся к точной записи a+b+c и применению формулы для модуля.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учебной методики по теме сложения векторов в пространстве (обобщение содержания уроков).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математический смысл правила параллелепипеда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 показывает, как три пространственных вектора объединяются в одну результирующую диагональ. Оно соединяет геометрию, координаты и приложения, делая сумму a+b+c вычислимой и проверяемой.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2026-05-13T10:29:58Z</dcterms:created>
  <dcterms:modified xsi:type="dcterms:W3CDTF">2026-05-13T10:29:58Z</dcterms:modified>
</cp:coreProperties>
</file>