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сам по себе, а кто рядом с человеком?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и домашние животные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заселили леса, степи, горы, моря и даже наши дворы. Одни остались в природе, другие привыкли жить рядом с человеком. У каждого есть свой дом, своя еда и свои способы защиты.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живут по-разному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дикие животные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без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добывают пищу, ищут воду и находят укрытие. Им не приносят еду и не строят домик, потому что они приспособлены к жизни в природе.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защищаются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опасность, дикие животные спасаются по-разному: убегают, прячутся, замирают или маскируются. Так им легче выжить среди хищников и других трудностей.
</a:t>
            </a:r>
            <a:endParaRPr lang="en-US" sz="109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диким животным относятся медведь, волк, лиса, заяц, белка, ёж, олень и многие птицы. Они живут в лесах, степях, горах, на лугах и у водоёмов.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не живут по правилам человека. У них свои маршруты, свои убежища и свои семейные заботы. Их жизнь полностью зависит от природы и её условий.
</a:t>
            </a:r>
            <a:endParaRPr lang="en-US" sz="10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дикие животные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укрытие, тень и пищу. Здесь живут белка, лось, сова, ёж и многие другие обитатели, которые умеют прятаться среди деревьев и кустов.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мало деревьев, зато много открытого пространства. Здесь хорошо чувствуют себя суслик и сайгак: им удобно быстро двигаться и замечать опасность издалека.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 и морях живут рыбы, тюлени и другие животные. Вода для них — и дом, и место, где они находят еду и спасение.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очень жарко и сухо, но и там есть жизнь. Верблюд, ящерицы и другие животные умеют переносить жару и находить воду там, где её мало.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60057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дикие животные защищаются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ёж чувствует опасность, он сворачивается в колючий шар. Иглы помогают ему стать почти неприступным, и хищнику уже не хочется знакомиться ближе.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убегает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быстрым бегом и резкими прыжками. Он отлично замечает опасность и умеет стремительно скрыться в траве, прежде чем его успеют догнать.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имеют окраску, которая помогает им сливаться с травой, снегом или корой деревьев. Так их труднее заметить хищнику или человеку.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Прячутся в укрытиях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Лисы, барсуки и другие животные используют норы, густые заросли и поваленные деревья. В укрытии можно переждать опасность и остаться незамеченным.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Замирают в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при опасности замирают и почти не двигаются. Если не шевелиться, можно стать совсем незаметным — настоящим мастером тихого исчезновения.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домашние животные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поселились рядом с людьми и привыкли к заботе. Человек даёт им корм, воду, тепло и защиту, а они живут спокойно и доверчиво.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ухода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помощи человека домашним животным трудно обойтись. Им нужны чистое место, правильная еда и внимание, чтобы они были здоровыми и чувствовали себя хорошо.
</a:t>
            </a:r>
            <a:endParaRPr lang="en-US" sz="109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Собака, кошка, корова, лошадь, овца, коза, курица и утка — знакомые домашние животные. Каждый вид приносит людям свою пользу или просто радует своим присутствием.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Привыкают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обычно не боятся человека так, как дикие. Они узнают хозяина, откликаются на голос и часто становятся настоящими членами семьи.
</a:t>
            </a:r>
            <a:endParaRPr lang="en-US" sz="11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заботится о домашних животных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ухода — чистое место для жизни. У животного должно быть сухо, спокойно и безопасно, чтобы оно не болело и не чувствовало себя плохо.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каждый день дают свежую воду и подходящий корм. У каждого вида свои потребности, поэтому еда должна быть полезной и подходящей именно ему.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Кошкам ставят миски и лоток, коров и коз кормят сеном и зерном, а любое животное нуждается в спокойном и бережном обращении.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 выгуливают, чтобы они могли двигаться и чувствовать себя бодро. Для других животных тоже важно пространство, где они могут ходить, стоять и отдыхать.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домашние животные помогают людям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курица — яйца, овца — шерсть. Благодаря этим животным у людей появляются еда и материалы для тёплых вещей.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помогает перевозить людей и грузы. В старину без неё было бы гораздо труднее вести хозяйство и добираться до дальних мест.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охраняет дом и помогает человеку замечать опасность. Она умеет быть верным помощником и настоящим сторожем, а это очень ценится.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ловит мышей, а ещё приносит в дом спокойствие и хорошее настроение. Домашние животные делают жизнь человека теплее и добрее.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приручали животных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рядом с ними животным проще находить еду и укрытие. Так началась первая дружба человека и животных.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выбирать животных, которые помогали жить и работать: одних — для перевозки грузов, других — ради молока, яиц, шерсти и охраны.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животные привыкли к человеку, а человек научился заботиться о них. Так появились домашние животные, без которых сегодня трудно представить жизнь.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зверь и домашний друг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увидел в лесу зайца и остановился, чтобы не пугать его. Заяц насторожился, шевельнул ушами и быстро исчез в траве. В лесу у каждого зверя свои дела, и человеку лучше наблюдать издалека, не мешая.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сидел кот на тёплом крыльце и спокойно мурлыкал. Он привык к людям, знал свой двор и совсем не боялся хозяина. Рядом с человеком домашнее животное чувствует себя уверенно и спокойно, как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дикие и домашние животные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дикие животные питаются тем, что находят сами: травой, листьями, ягодами, корой и семенами. Такой корм подходит им лучше всего и помогает выживать в лесу, степи или поле.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ищут живую добычу: рыбу, мелких зверьков или птиц. У каждого животного свой способ охоты, но даже сильным хищникам важно сохранять силы и не тратить их зря.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человек даёт подходящую пищу: сено, зерно, овощи, мясо, рыбу или специальный корм. Рацион подбирают по виду животного, чтобы оно росло здоровым и бодрым.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еда может причинить вред: вызвать боль в животе, слабость или болезнь. Поэтому животных нельзя угощать чем попало — даже самый добрый кусочек должен быть безопасным.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животных и забота о них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родители прячут малышей в норах, гнёздах и берлогах, чтобы их не заметили враги и холод. Такое укрытие помогает детёнышам спокойно расти и набираться сил.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малышам тоже нужны тёплое место, чистая подстилка и тишина. Когда вокруг спокойно, щенки, котята и телята меньше болеют и быстрее учатся жить рядом с человеком.
</a:t>
            </a:r>
            <a:endParaRPr lang="en-US" sz="1081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не могут справляться без помощи взрослых. Родители или человек следят, чтобы рядом была вода, тепло и безопасность, ведь у малышей пока совсем мало сил и опыта.
</a:t>
            </a:r>
            <a:endParaRPr lang="en-US" sz="1087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Маленьким животным дают пищу, которая подходит именно их виду и возрасту. Щенку, котёнку или цыплёнку нужен особый уход, чтобы тело росло крепким, а настроение было весёлым.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становится пустым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вырубают деревья, зверям трудно найти укрытие и еду. Белка остаётся без дупла, а птицам становится некуда вить гнёзда. Тогда животным приходится искать новый дом, а это не всегда удаётся.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сухой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быстро забирает у животных безопасное место, где можно спрятаться. В жаре и дыму звери и птицы теряют силы, а маленькие детёныши особенно беззащитны. После пожара природе нужно много времени на восстановление.
</a:t>
            </a:r>
            <a:endParaRPr lang="en-US" sz="89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стекло, пластик и пакеты могут ранить зверей и птиц или запутать их. Иногда животные принимают мусор за еду, и это опасно. Чистый лес помогает природе оставаться живой и спокойной.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истории из мира диких животных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 домашних животных нужно отвечать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Домашнему животному каждый день нужны свежая вода и подходящая пища. Если забыть о кормлении, питомец ослабеет и может заболеть, даже если он очень терпеливый.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Животному важно чистое место для сна, ухода и отдыха. Когда хозяин вовремя убирает и следит за порядком, питомцу легче оставаться здоровым и спокойным.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нужны прогулки, а многим другим животным — движение и общение. Без внимания питомец скучает, становится тревожным и может вести себя беспокойно, как настоящий грустный непоседа.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берут не на один день и не на одну неделю. Человек должен заботиться о нём долго, даже когда неудобно или хочется отдохнуть.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и фермерские животные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обычно живут в квартире, доме или во дворе рядом с людьми. Кошка, собака, хомяк или попугай становятся частью семьи и любят общение.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Питомцев заводят не только ради пользы, но и ради дружбы. Они радуют, встречают хозяина и делают дом уютнее, словно маленькие живые антистресс-помощники.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животные живут на ферме и помогают людям в хозяйстве. Корова, овца, куры, свиньи и лошади дают продукты или помогают выполнять работу.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своя роль. Питомец дарит тепло и радость, а фермерское животное приносит пользу семье или хозяйству. И тем, и другим нужна забота.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дразнить, кричать рядом с ними или хватать резко. Испуганное животное может убежать, спрятаться или даже защищаться, потому что хочет чувствовать себя в безопасности.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Чужого питомца можно гладить только с разрешения хозяина. Даже самый милый кот или пёс может испугаться незнакомого человека, если к нему подойти слишком быстро.
</a:t>
            </a:r>
            <a:endParaRPr lang="en-US" sz="895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Помыть руки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животными нужно вымыть руки с мылом. Это простое правило помогает сохранить здоровье и не принести домой лишние микробы или грязь.
</a:t>
            </a:r>
            <a:endParaRPr lang="en-US" sz="975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дистанцию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незнакомым диким животным близко не подходят. Им нужен покой, а человеку — безопасная дистанция, чтобы не навредить ни себе, ни зверю.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животными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показывает, как много животных может исчезнуть без помощи человека и охраны мест обитания.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28 тысяч
</a:t>
            </a:r>
            <a:endParaRPr lang="en-US" sz="6054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в мире находятся под угрозой исчезновения, поэтому охрана природы особенно важна.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of Threatened Species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животных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дышат, едят, растут и развиваются. Они не могут долго жить без воды, пищи и подходящих условий, поэтому каждому нужен свой дом в природе или рядом с человеком.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появляются детёныши, о которых взрослые заботятся по-своему. Кто-то прячет малышей в норе, кто-то обогревает их в гнезде, а кто-то охраняет стадом.
</a:t>
            </a:r>
            <a:endParaRPr lang="en-US" sz="109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пугаться, радоваться, искать помощь и защищать своих детёнышей. У каждого вида есть свои привычки, поэтому они ведут себя по-разному и не любят лишнего шума.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вида, животным нужны тепло, безопасное место и подходящая еда. Если этих условий нет, им трудно быть здоровыми, сильными и бодрыми.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где живёт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живёт в лесу, степи или другом природном месте и само добывает пищу, это дикий зверь. Домашние животные живут рядом с человеком и получают его помощь.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обычно держатся настороженно и не подходят близко к людям. Домашние питомцы чаще спокойнее, потому что привыкли к человеку и его заботе.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правило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диким животным не подходят близко, а чужих домашних питомцев трогают только с разрешения хозяина. Так можно и животное не испугать, и самому остаться в безопасности.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диких и домашних животных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наши соседи по планете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нужны природе, а домашние помогают людям и делают жизнь теплее. Если относиться к ним бережно, мир станет спокойнее, добрее и намного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2026-05-25T22:05:58Z</dcterms:created>
  <dcterms:modified xsi:type="dcterms:W3CDTF">2026-05-25T22:05:58Z</dcterms:modified>
</cp:coreProperties>
</file>