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океан: главный океан южного полушария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по площади океан Земли, соединяющий материки и океаны.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Индийский океан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омывает Африку, Азию, Австралию и Антарктиду. Его северные воды особенно тёплые, а смена сезонов здесь заметно влияет на ветры, дожди и общее состояние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глубина помогает понять масштаб океана: он сочетает обширные мелководья, глубокие впадины и разнообразный подводный рельеф.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по Индийскому океану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3,7 км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средняя глубина Индийского океана, показывающая, насколько велика его подводная часть.
</a:t>
            </a:r>
            <a:endParaRPr lang="en-US" sz="11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Индийского океана и страны побережья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Индийскому океану имеют выход более двадцати государств. Среди них Индия, Индонезия, Австралия, ЮАР, Кения, Оман, Мадагаскар и Шри-Ланка.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находятся важные порты и города, через которые проходят товары и пассажирские перевозки: Мумбаи, Дурбан, Коломбо, Джакарта и Момбаса.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океана сильно отличается по природным условиям: где-то это пустынные берега, где-то тропические леса, а где-то густонаселённые городские районы.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прибрежное положение делает океан важнейшей транспортной артерией, связывающей страны Азии, Африки и Австралии морскими маршрутами.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прибрежных стран океан — это не только граница, но и источник рыбы, рабочих мест, торговли и международного сообщения.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истории мореплавания и торговли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 древности по Индийскому океану плавали арабские, индийские и африканские мореплаватели, связывая берега торговыми путями.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ценностями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перевозили специи, ткани, золото и другие дорогие товары, которые высоко ценились в разных странах.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 пришли европейские путешественники, и морские маршруты стали ещё более широкими и известными.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Индийский океан превратился в один из главных районов мировой торговли, где проходят важнейшие морские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в разных частях океана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температуру воды влияют широта, сезонность и направление ветров. Особенно заметны колебания в районах, где действуют муссоны.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 югу, тем холоднее вода. Север океана остаётся самым тёплым и сильнее всего реагирует на сезонные изменения.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данные по поверхностной температуре Индийского океана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и зимний ход муссонов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сезонной смене нагрева суши и океана в Южной и Юго-Восточной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движение вод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потоки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экваториальное течение переносит тёплую воду к западу и помогает перераспределять тепло в океане. Такие течения влияют на погоду у побережий и на условия для морских организмов.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воды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и сезонная смена направления потоков делают климат некоторых районов прохладнее. Это особенно заметно там, где к поверхности поднимаются глубинные воды.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богатой рыбы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Апвеллинг у берегов Африки приносит к поверхности питательные вещества. Благодаря этому здесь активно развивается планктон, а следом — рыба, морские птицы и другие животные.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 и архипелаги Индийского океана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самые известные острова и архипелаги океана и помогает сравнить их происхождение и особенности.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Индийского океана очень разнообразны: они отличаются размером, происхождением и строением берегов.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об островах Индийского океана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у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материковых берегов дно обычно сравнительно мелкое и пологое. Здесь лежит шельф, который удобно соединяет сушу и океан. На таких участках часто расположены порты, рыбные промыслы и прибрежные города, потому что вода здесь доступнее для хозяйственной деятельности.
</a:t>
            </a:r>
            <a:endParaRPr lang="en-US" sz="137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Срединно-Индийский хребет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центральную часть океана тянется длинная подводная цепь гор. Срединно-Индийский хребет делит дно на большие участки и показывает, что океанское дно тоже постоянно формируется и изменяется. Это одна из самых заметных форм рельефа в океане.
</a:t>
            </a:r>
            <a:endParaRPr lang="en-US" sz="136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Местами дно резко опускается в котловины и желоба. В таких зонах вода становится очень глубокой, а рельеф — особенно сложным и неровным. Именно здесь сосредоточены самые большие глубины океана, которые резко контрастируют с шельфовыми мелководьями.
</a:t>
            </a:r>
            <a:endParaRPr lang="en-US" sz="137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рельеф океанского дна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и растительный мир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Индийском океане встречаются тунцы, акулы, дельфины, киты и морские черепахи. Многие из них мигрируют на большие расстояния, следуя за тёплыми водами и местами, где достаточно корма.
</a:t>
            </a:r>
            <a:endParaRPr lang="en-US" sz="1355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тропических стран растут мангровые заросли. Их корни укрепляют грунт, защищают берега от волн и создают безопасные места для мальков, крабов, моллюсков и морских птиц.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мелководных районах развиваются кораллы, которые образуют яркие рифы. Они служат укрытием для множества рыб и других организмов, поэтому такие участки особенно богаты жизнью.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и рыба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подъёма холодных глубинных вод появляется много питательных веществ, и быстро увеличивается планктон. Это привлекает рыбу, а вслед за ней — морских птиц, дельфинов и других животных.
</a:t>
            </a:r>
            <a:endParaRPr lang="en-US" sz="13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Индийского океана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поддерживает жизнь прибрежных стран: через него перевозят грузы, добывают сырьё и развивают отдых у моря. Особенно важны порты и рыболовные районы.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направления использования связаны с транспортом и пищевыми ресурсами, а остальные виды деятельности дополняют экономику региона.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урока, 2025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и морские пути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Главные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линии связывают Суэцкий канал, Персидский залив, Индию, Восточную Африку, Юго-Восточную Азию и Австралию. Это один из самых загруженных маршрутов на карте мира.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Порты-узлы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Дубай, Коломбо, Мумбаи, Сингапур и Момбаса обслуживают пассажиров и грузы, принимают крупные суда и помогают распределять товары дальше по суше и морю.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Какие грузы идут по морю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путям перевозят нефть, контейнеры, продовольствие и промышленные товары. Для многих стран океан остаётся самым удобным и дешёвым способом доставки больших объёмов.
</a:t>
            </a:r>
            <a:endParaRPr lang="en-US" sz="1247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сокращают расстояния между материками и делают мировую торговлю быстрее. Если в одном порту возникает задержка, это может повлиять на снабжение целых регионов.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океану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обобщение по теме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проблемы сильнее всего связаны с хозяйственной деятельностью на побережьях и в море.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угроз усиливаются там, где море активно используется человеком. Для сохранения океана нужны контроль, осторожное судоходство и бережное рыболовство.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Штормы, циклоны и цунами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циклоны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части океана, особенно в Бенгальском заливе, нередко возникают мощные циклоны. Они приносят шквалистый ветер, проливные дожди, высокие волны и опасные наводнения.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угроза обычно приходится на тёплое время года, когда вода хорошо прогрета. В таких условиях атмосферные вихри усиливаются и могут быстро становиться разрушительными.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2004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у острова Суматра вызвало огромную волну, которая достигла многих стран региона. Это бедствие показало, как важно заранее предупреждать людей об опасности.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снижения риска используют наблюдение за погодой, системы оповещения и планы эвакуации. Чем раньше люди узнают о надвигающейся угрозе, тем больше шансов сохранить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Индийский океан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мер, которые помогают уменьшить загрязнение, защитить природу и сделать использование ресурсов более разумным.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Рыбацкая лодка на рассвете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день начинается рано: рыбаки выходят в море, пока ветер ещё слабый, а вода спокойна. Их улов затем попадает на местный рынок, где свежая рыба становится частью повседневного питания и заработка семей.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Порт, пляж и рынок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порту разгружают контейнеры, рядом шумит набережная, а неподалёку работает прибрежный рынок. Здесь особенно заметно, как океан связывает торговлю, отдых и повседневную жизнь людей, живущих у берега.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рядом с человеком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Индийского океана с другими океанами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Индийский океан заметно уступает Тихому и Атлантическому, но именно через него проходят важные связи между тремя частями света и Австралией.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размер не уменьшает значение океана: его тёплые воды и положение между материками делают его ключевым для торговли и климата.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общеизвестные справочные данные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размер объясняет, почему океан влияет на климат, торговлю и жизнь людей на огромной территории от Африки до Австралии.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справочные данные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70,6 млн км²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площадь Индийского океана, и по этому показателю он занимает третье место среди океанов Земли.
</a:t>
            </a:r>
            <a:endParaRPr lang="en-US" sz="11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Индийский океан так важен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соединяет материки, помогает людям торговать и жить у моря, а его тёплые воды влияют на климат. Сохранять этот океан нужно так же ответственно, как использовать его богатства.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2026-06-02T14:56:01Z</dcterms:created>
  <dcterms:modified xsi:type="dcterms:W3CDTF">2026-06-02T14:56:01Z</dcterms:modified>
</cp:coreProperties>
</file>