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страницы: читаем, смотрим, замечаем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ищем цвета, которые оживляют каждую страницу.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читать и понимать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цвет рядом с картинкой и словом помогает быстрее запомнить текст. Он подсказывает, кто герой, где происходит действие и какое настроение живёт на странице.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«разноцветные страницы» в книге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Разноцветная страница — это не просто красивая картинка. Это место, где один цвет помогает сразу заметить тему, предмет или героя и быстрее понять, о чём идёт речь.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может напомнить о лете и тепле, синий — о небе и дожде, зелёный — о траве и лесных тропинках. Так книга становится похожей на маленькую коллекцию открытий.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цвета связаны со словами и рисунками, читать легче и интереснее. Ребёнок не только узнаёт текст, но и учится внимательно рассматривать детали, словно настоящий исследователь страницы.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в книгах и сказках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страницах обычно есть самые заметные предметы и короткие слова, которые легко прочитать. Красный помогает не теряться в тексте и быстро находить главное.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часто связан с яблоком, ягодой, цветком или яркой одеждой героя. Он сразу бросается в глаза и делает страницу бодрой, как будто на ней зажгли маленькую лампочку.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цвет: солнце, свет и радость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Лимон и одуванчик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часто прячется в лимоне, одуванчике и мягком песке у реки. Эти предметы помогают быстро понять, почему страница выглядит такой яркой. Они делают её похожей на солнечный уголок, где всё светится и не спешит хмуриться.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Жёлтая страница кажется тёплой и светлой, словно в окно заглянуло солнце. На ней легко представить утро, чашку тёплого чая и добрую улыбку. Такой цвет делает чтение чуть веселее и напоминает: день только начинается.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хорошего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странице много жёлтого, кажется, что она улыбается. Этот цвет подходит для историй о тепле, смехе и радостных встречах. Он помогает детям читать с лёгким сердцем и замечать в тексте добрые, светлые детали.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цвет: небо, вода и тишина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синих страницах легко показать мечтательную историю или тихий момент перед новым событием. Такой цвет словно говорит: «Сделай вдох, посмотри вдаль и читай спокойно».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напоминает о небе, реке, море и вечерних облаках. Он создаёт спокойное настроение и помогает представить даль, прохладу и мягкую тишину вокруг.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цвет: трава, листья и рост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 подоконнике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часто встречается там, где начинается рост: в молодых листьях, траве и маленьких ростках. Он напоминает о весне и свежем воздухе. Такая страница выглядит живой, будто только что проснулась после зимы.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странице есть зелёный, легко представить лес, парк или тихий огород. Среди зелёных оттенков хорошо прячутся маленькие герои природы: лист, росток, кузнечик или ёлочка. Всё вокруг будто шепчет о жизни и движении.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показывает, как мир становится больше и сильнее. Он подходит для историй о семенах, листьях и деревьях, которые тянутся к свету. На такой странице хочется сказать: «Расти дальше, у тебя всё получится!»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помогает понимать настроение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— красный, жёлтый, оранжевый — чаще кажутся весёлыми, громкими и смелыми. Они как будто разговаривают бодрым голосом и зовут поскорее смотреть на страницу.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 — синий, голубой, зелёный — обычно выглядят спокойными, тихими и чуть задумчивыми. Они помогают услышать тишину, представить вечер и медленно рассмотреть детали.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цвет может вызывать своё чувство. Один вспоминает лето, другой — любимую игрушку, третий — прогулку с семьёй, и поэтому одна и та же страница кажется по-разному.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природе по временам года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нежно-зелёные листья, голубое небо и первые яркие краски. Природа выглядит свежей и очень молодой.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заметны жёлтые, синие и красные оттенки. Всё вокруг кажется тёплым, светлым и очень живым.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окрашиваются в оранжевый, коричневый и золотой. Природа становится нарядной, будто надевает праздничный костюм.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видны белый, серый и серебристый цвета. Пейзаж становится тихим, чистым и немного сказочным.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разноцветная страница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короткие подписи, наклейки или аккуратные линии, чтобы всё смотрелось понятно. В конце проверяют: главный цвет виден, а страница получилась чистой и красивой.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один главный цвет и простую тему. Потом подбирают слова, рисунки и предметы, которые подходят к этому цвету и помогают сразу понять страницу.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цветную страницу шаг за шагом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тему, подобрать цветные слова и сделать страницу аккуратной, понятной и красивой.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работы на уроке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бумага помогает сразу задать настроение страницы. На ней легко выделить главный цвет, а простые формы и подписи выглядят аккуратно и читаются без усилий.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фломастеры и краски нужны, чтобы добавить предметы, линии и детали. Лучше выбирать несколько оттенков, чтобы работа оставалась яркой, но не перегруженной.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Клей, ножницы и наклейки помогают собрать коллаж из маленьких элементов. С ними страница получается живой, а дети учатся работать точно и осторожно, не спеша.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белая бумага тоже подходит для красивой страницы. Если соблюдать порядок, аккуратность и не прятать главный цвет за лишними деталями, результат будет очень выразительным.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одного цвета на одной странице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лежат предметы одного цвета, страница выглядит собранной и дружной. Глаз легко находит общий признак, а ребёнку проще назвать вещи, сравнить их и заметить новое.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странице удобно собрать предметы, которые объединяет один цвет. Красные ягоды, жёлтый шарик или зелёный лист сразу создают понятную тему и помогают быстрее запомнить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герои в иллюстрациях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тексте ещё мало слов, иллюстрация многое рассказывает сама. Ребёнок смотрит на цвет, догадывается о месте действия и легче понимает, что происходит в истории.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выбирает цвет не случайно: он подсказывает, какой герой перед нами, смелый он или тихий, весёлый или задумчивый. Цвет помогает прочитать характер без длинных объяснений.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 хорошо подходят для шумных событий, игр и праздников. Мягкие и спокойные оттенки лучше передают тишину, вечер, ожидание или добрую сказочную паузу.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школьных работах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закладки и альбомы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сделать школьные работы аккуратными и понятными. В тетради он выделяет главное, а в альбоме или закладке сразу создаёт приятное настроение. Такой порядок радует глаз.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Мини-проекты и стенгазеты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мини-проектах и стенгазетах оттенки помогают разделить части работы и связать их в одно целое. Страница выглядит живой, и её хочется рассматривать ещё раз, будто в ней спрятан маленький сюрприз.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цветом на уроке чтения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цвет в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 цветные слова, рисунки и детали на странице. Такое задание учит внимательно смотреть и замечать, как цвет помогает понять смысл текста.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сравнивать тёплые и холодные оттенки, светлые и тёмные. Это развивает наблюдательность и помогает точнее описывать картинку простыми словами.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цветному предмету нужно найти слово, картинку или подходящий образ. Игра тренирует память и учит быстро находить связь между изображением и текстом.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цветной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вырезок, наклеек и рисунков можно собрать мини-коллекцию одного цвета. Работа получается весёлой, а ребёнок лучше запоминает названия предметов и их признаки.
</a:t>
            </a:r>
            <a:endParaRPr lang="en-US" sz="7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каждого цвета своё настроение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часто кажется смелым и громким, поэтому его легко представить в праздничных или очень заметных сценах. Он словно говорит: «Посмотри сюда!»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напоминает о солнце, тепле и радости, а синий — о тишине, небе и воде. Такие ассоциации помогают детям быстро назвать настроение страницы.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вызывает чувство свежести и роста, словно весна только что пришла в класс. Цвета помогают не только читать, но и фантазировать, не уставая.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страница и любимый цвет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может быть свой выбор: синий, оранжевый, розовый или любой другой оттенок. Это нормально, потому что цвет часто напоминает о своём, самом тёплом и важном.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страница часто связана с приятным воспоминанием: интересным рисунком, знакомым героем или радостным событием. Тогда цвет становится личным и особенно дорогим, как маленький секрет.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работы с разноцветными страницами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остаётся аккуратная цветная страница, которую приятно перелистывать. Она напоминает о том, что чтение может быть не только серьёзным, но и творческим.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слова для описания предметов, оттенков и настроений. Ребёнок учится говорить точнее и замечать, как один цвет меняет впечатление от картинки.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важнее то, что развивается внимание к деталям. Ученику становится легче сравнивать, искать общее и объяснять, почему именно эта страница нравится больше других.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творчество встречаются в одной работе. И это хороший союз: книга начинает говорить ярче, а ребёнок чувствует себя настоящим исследователем цветов.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читать и видеть смысл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страницы делают книгу заметной и доброй, а чтение — похожим на маленькое открытие. Цвет подсказывает настроение, помогает запомнить слова и превращает обычную страницу в яркую историю.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2026-05-24T00:16:03Z</dcterms:created>
  <dcterms:modified xsi:type="dcterms:W3CDTF">2026-05-24T00:16:03Z</dcterms:modified>
</cp:coreProperties>
</file>