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 греческой цивилизации — культура, города и наследие Ахейской Греции.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Ахейская Греция: знакомство и ключевые темы урока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исторический контекст Ахейской Греции
</a:t>
            </a:r>
            <a:endParaRPr lang="en-US" sz="245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Ахейская Греция существовала в XVI–XII веках до н. э. на Балканах и островах Эгейского моря. После падения минойской цивилизации ахейцы создали первые организованные государства с социальной и политической иерархией.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географические центры Ахейской Греции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— сердце ахейской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были крупнейшим и наиболее влиятельным центром, с дворцом и мощными укреплениями. Город контролировал важные морские пути и торговлю в Эгейском море.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Тиринф — фортификационный оплот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Тиринф известен своими циклопическими стенами, служившими защитой от врагов, и играл важную роль в обороне региона.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— административный и религиозный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находился дворец Нестора, который был центром управления и культовым местом для ахейцев, соединяя власть и религию.
</a:t>
            </a:r>
            <a:endParaRPr lang="en-US" sz="15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крупнейших ахейских городов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Микенский дворец и его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Микен славился тронным залом и знаменитой Львиными воротами, а также уникальными захоронениями в гробницах-«толосах».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Могучие укрепления Тиринфа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окружали крепкие стены, сложенные из огромных каменных блоков, символизирующие мощь и инженерное мастерство ахейцев.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— дворец Нестора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был центром административной власти с дворцом, служившим резиденцией правителя и местом важных совещаний.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ремёсла и торговля ахейцев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Агрикультура — основа достатка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выращивали ячмень, пшеницу, виноград и оливки, что обеспечивало пищу и сырьё для торговли.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ремесленное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украшений, керамики и металлических изделий достигло высокого качества и пользовалось спросом за пределами Греции.
</a:t>
            </a:r>
            <a:endParaRPr lang="en-US" sz="177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 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торговля оливковым маслом, вином и металлами связывала ахейцев с Египтом, Критом и регионами Сирии.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система и организация управления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царя и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(василеус) правил при поддержке совета аристократов и жрецов, сохраняя порядок и управляя государством.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аппарат дворцов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Пилоса работало около 200 чиновников и писцов, контролировавших сбор налогов и распределение ресурсов.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и контроль с помощью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запасах и налогах фиксировалась на глиняных табличках с помощью линейного письма Б, обеспечивая прозрачность управления.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ахейских семей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бытовые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включал хлеб, овощи, фрукты, мясо и мед. В домах использовали расписную глиняную посуду и украшали стены фресками.
</a:t>
            </a:r>
            <a:endParaRPr lang="en-US" sz="174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носили туники и шерстяные накидки, дополняя их бронзовыми и золотыми украшениями, отражавшими социальный статус.
</a:t>
            </a:r>
            <a:endParaRPr lang="en-US" sz="178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семейные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торжества и собрания играли важную роль в жизни общин, укрепляя связи и традиции.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 детство в ахейской культуре
</a:t>
            </a:r>
            <a:endParaRPr lang="en-US" sz="308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детей ремеслам и 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раннего возраста мальчиков учили военной подготовке и уходу за скотом, девочек — ткачеству и домашнему хозяйству.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развитии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семьи вместе с детьми передавали опыт, обучая через практику повседневным обязанностям и социальным нормам.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физическое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участвовали в соревнованиях и играх, развивая ловкость, силу и коллективный дух, важные для 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достижения ахейской эпохи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сооружения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строили мощёные дороги, мосты и каналы, обеспечивая связь и водоснабжение между городами и дворцами.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инновации дворцов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Многоэтажные дворцы с лестницами, вентиляцией и канализацией отражали высокий уровень строительных знаний.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технические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такие как бронзовые гвозди и замки, свидетельствуют о продвинутой инженерной культуре ахейцев.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ахейского общества
</a:t>
            </a:r>
            <a:endParaRPr lang="en-US" sz="2472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(василеус)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Возглавлял государство, осуществлял верховную власть и решение важных государственных вопросов.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Аристократы и советники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окружение царя, участвовавшее в управлении и религиозных обрядах.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 ремесленники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Изготавливали предметы и инструменты для дворца и общества, обеспечивая экономическую базу.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рабы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работали на полях вокруг городов, рабы выполняли тяжелые и непопулярные работы без прав.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военные походы и завоевания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 Трою — легендарная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знаменитым военным событием ахейцев считается поход на Трою около 1200 года до н. э. Этот эпический конфликт описан в поэмах Гомера и подтверждён археологическими находками, свидетельствующими о разрушениях и осадах города Троя.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доказательства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Микенах и других центрах найдены укреплённые стены и оборонительные сооружения, отражающие необходимость защиты от врагов. Раскопки свидетельствуют об интенсивных войнах с соседними племенами и государствами в эпоху бронзы.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организация и контроль торговых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создавали организованные войска под властью царя, что помогало им успешно защищать территории. Контроль над морскими путями Эгейского моря способствовал укреплению власти и экономическому развитию.
</a:t>
            </a:r>
            <a:endParaRPr lang="en-US" sz="10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фортификации ахейцев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Бронзовое оружие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Ахейские воины пользовались мечами, кинжалами и копьями из бронзы. Оружие часто украшали узорами, что отражало мастерство кузнецов и символическую значимость изделий для воинов.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доспехи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Доспехи включали нагрудники, шлемы и поножи, изготовленные из металла для максимальной защиты в битвах. Такая экипировка повышала шансы на выживание в ожесточённых столкновениях.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крепостные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Особой славой пользовались циклопические стены Микен — мощные сооружения из гигантских каменных блоков. Они обеспечивали неприступную защиту городам от врагов и выполняли роль символа силы.
</a:t>
            </a:r>
            <a:endParaRPr lang="en-US" sz="16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 Ахейской эпохи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Монументальные дворцы ахейцев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были большими каменными сооружениями с роскошными залами и расписными стенами. Львиные ворота Микен стали архитектурной эмблемой эпохи, демонстрируя мощь и величие ахейской культуры.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Куполообразные «толосы» и захоронения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Толосы представляли собой каменные гробницы в форме купола. Они служили местом погребения знатных особ и символизировали уважение к предкам в обществе.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декоративное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создавали изысканные украшения из золота и драгоценных камней. В их мастерских выполняли гончарные изделия и резьбу по слоновой кости, что отражало высокий уровень художественного мастерства.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Б — письменность ахейцев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древняя греческая письменность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Б стало первой системой записи греческого языка. Таблички с письмом находили в дворцах Микен, Пилоса и Кносса, фиксируя хозяйственные дела и религиозные обряды.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записи и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глиняные таблички содержали данные о запасах зерна, распределении земель и налогах. Система позволяла централизованно контролировать экономику и административные процессы.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и исторические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успешная расшифровка линейного письма Б дала учёным ценную информацию о политике, культуре и жизни ахейского общества, расширив знания о бронзовом веке Греции.
</a:t>
            </a:r>
            <a:endParaRPr lang="en-US" sz="17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мифологические представления
</a:t>
            </a:r>
            <a:endParaRPr lang="en-US" sz="306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богов природы и предков
</a:t>
            </a:r>
            <a:pPr algn="l" indent="0" marL="0">
              <a:lnSpc>
                <a:spcPct val="100000"/>
              </a:lnSpc>
              <a:buNone/>
            </a:pPr>
            <a:r>
              <a:rPr lang="en-US" sz="6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Ахейские верования основывались на почитании богов, связанных с природой, и культе предков. Жертвоприношения и обряды были важной частью поклонения, укрепляя связь между людьми и божествами.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как основа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мифы об Ариадне, Персее и Геракле зародились в ахейскую эпоху. Они впоследствии стали фундаментом древнегреческой мифологии и верований.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жизнь и храмы
</a:t>
            </a:r>
            <a:pPr algn="l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культовые сооружения располагались в Микенах и Пилосе, где совершались обряды и приносились дары богам. Эти традиции поддерживали общественный порядок и объединяли население.
</a:t>
            </a:r>
            <a:endParaRPr lang="en-US" sz="1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ахейских храмов и культовых предметов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Святилища Микен и Пилоса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выявили священные места с алтарями и ритуальными плитами. Эти святилища служили центрами религиозных церемоний и представляли собой важные общественные центры.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культовых статуэток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множество изваяний богов и священных символов, использовавшихся в обрядах. Эти предметы свидетельствуют о глубокой вере и культурном богатстве ахейцев.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Настенные изображения и 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 росписи отражали участие божеств в жизни людей. Ритуалы, связанные с циклами природы и календарём, укрепляли связь общества с окружающим миром и духовным началом.
</a:t>
            </a:r>
            <a:endParaRPr lang="en-US" sz="17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упадка и падения ахейской цивилизации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нашествия народов моря привели к разрушению городов и застою политической системы. Внутренние конфликты ослабили централизованную власть, что усугубило кризис.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бедствия, такие как землетрясения и засухи, ухудшили экономическую ситуацию. Эти факторы вместе вызвали культурный спад, известный как тёмный век, когда письмо и ремёсла пришли в упадок.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в поэмах Гомера и народных преданиях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«Илиада» и «Одиссея» сохраняются образы ахейских героев и царей, которые стали символами мужества и чести. Эти произведения передавались устно на протяжении столетий.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рассказы повлияли на формирование мифологического сознания древних греков. Они объединяли память о прошлом и служили основой для дальнейшего развития культуры и литературы.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Ахейской Греции в истории и культуре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Ахейская цивилизация заложила основы политических институтов будущих греческих полисов и письменности, что стало ключевым вкладом в развитие античности.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находки, включённые в список ЮНЕСКО, подтверждают значение микенской культуры для мировой истории. Раскопки продолжают углублять знания о древнем обществе.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Ахейской Греции в истории цивилизации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Ахейская цивилизация сформировала основы архитектуры, письменности и мифологии античного мира. Её наследие глубокое и продолжает влиять на понимание европейских культурных истоков.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2026-05-10T09:50:32Z</dcterms:created>
  <dcterms:modified xsi:type="dcterms:W3CDTF">2026-05-10T09:50:32Z</dcterms:modified>
</cp:coreProperties>
</file>