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пословицами и их скрытым 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короткие слова с большой мудростью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родились в живой речи людей очень давно. Их запоминали на слух и передавали детям и внукам. Так короткие фразы стали хранителями опыта, наблюдений и добрых советов на каждый день.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дошли до нас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короткое законченное высказывание, в котором уже есть вывод. Она не просто называет предмет или событие, а сразу учит, советует или предупреждает.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пословица говорит о том, что важно в жизни: о труде, дружбе, семье, честности и доброте. Её смысл можно применить к разным ситуациям.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легко запоминаются, потому что звучат ясно и точно. В них нет лишних слов, зато есть мудрая мысль, понятная и детям, и взрослым.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пословица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 рисует картинку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рады гостям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может не только учить, но и рисовать в голове яркую сцену. Когда мы слышим «Не красна изба углами, а красна пирогами», мы представляем не украшения, а тёплый дом, где всех встречают с добром.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 большим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часто оживают простые домашние картины: стол, угощение, улыбки и разговоры. Такие образы помогают понять, что главное — не внешняя красота, а гостеприимство, забота и душевное тепло.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который виден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делает пословицу особенно запоминающейся. Ребёнок легко представляет себе ситуацию и быстрее понимает, о чём идёт речь. Поэтому пословица звучит как маленькая история с важным уроком.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всегда выражает законченную мысль. В ней обычно есть вывод, совет или жизненное правило, которое можно применить в поступках и поведении.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поговорка — не одно и то же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чаще украшает речь и делает её образнее, но не обязательно учит чему-то. Она может звучать шутливо, ярко и очень живо, как удачное сравнение.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пословица похожа на маленький урок, то поговорка напоминает красивую деталь в разговоре. Одна помогает понять смысл, другая — сделать речь выразительнее.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пословицы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звучат в беседе взрослых и детей. Они помогают сказать мысль коротко, ясно и без длинных объяснений.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сказках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сказочники любят пословицы за их точность. С ними текст становится живым, а поступки героев — понятнее.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пословицы помогают обсуждать доброту, трудолюбие и дружбу. Учиться с ними интереснее, потому что мудрость звучит очень просто.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пословицы передают советы и добрые правила. Они напоминают о заботе, уважении и умении жить дружно.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напоминают, что дело любит старание и терпение. Если не лениться, можно многому научиться и добиться хорошего результата.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«Без труда не вытащишь и рыбку из пруда» труд показан как важное усилие. Без старания даже простая задача не решается сама.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«Дело мастера боится» говорит о том, что умелый человек справляется с работой уверенно. Труд помогает становиться ловким, сильным и умным.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«Друг познаётся в беде» напоминает: настоящий друг рядом не только в весёлый день, но и тогда, когда трудно и нужна помощь.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«Старый друг лучше новых двух» учат ценить проверенную дружбу. Верный товарищ знает тебя лучше и поддержит по-настоящему.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пословицах связана с честностью, заботой и верностью. Хороший друг не бросает, не смеётся над бедой и умеет помогать делом.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пословицы учат выбирать друзей не по громким словам, а по поступкам. Именно они показывают, кто рядом по-настоящему.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835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6172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61725"/>
            <a:ext cx="218400" cy="21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 учёбе и знании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открывает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«Ученье — свет, а неученье — тьма» напоминает: знания помогают понимать мир. Когда человек учится, ему легче выбирать правильный путь.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Старательность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требует внимания и терпения. Если не спешить и выполнять задания аккуратно, новые умения приходят быстрее, а ошибки становятся уроками.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помогает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 учёбе часто хвалят интерес к новому. Тому, кто задаёт вопросы и хочет разобраться, мир открывается гораздо шире.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говорят о семье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которое ждёт дома
</a:t>
            </a:r>
            <a:pPr algn="l" indent="0" marL="0">
              <a:lnSpc>
                <a:spcPct val="130039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устаёт или скучает, дом кажется самым добрым местом на свете. Пословица «В гостях хорошо, а дома лучше» напоминает: рядом с родными всегда уютнее и спокойнее, чем где бы то ни было.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 одним столом
</a:t>
            </a:r>
            <a:pPr algn="l" indent="0" marL="0">
              <a:lnSpc>
                <a:spcPct val="130039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 легко почувствовать заботу и любовь. Здесь делятся новостями, угощают друг друга и улыбаются, даже если день был непростым. Такие картинки хорошо показывают, о чём говорят пословицы о доме.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помогают и поддерживают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семье учат беречь близких и помогать им каждый день. Они напоминают, что добрые слова, внимание и дружная помощь делают дом тёплым, а жизнь в нём — радостной и спокойной.
</a:t>
            </a:r>
            <a:endParaRPr lang="en-US" sz="11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короткие, поэтому их легко услышать, повторить и удержать в памяти. В них нет лишних слов, а смысл сразу становится понятным даже после одного прочтения.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звучат ритмично: в них есть повтор, созвучие или лёгкая рифма. Такой строй помогает фразе звучать почти как маленькая песенка.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делают пословицы особенно живыми. Когда в голове появляется картинка, смысл запоминается надолго, словно маленький урок, который сам себя напоминает.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пословицу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фразу целиком и услышать, как она звучит. Это помогает заметить, о чём идёт речь и где скрыт главный смысл.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Понять буквальные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представить, что значат слова прямо. Иногда картинка простая, но она подсказывает, о какой жизненной ситуации говорит пословица.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главный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спросить: чему учит эта фраза? Пословица всегда ведёт к мысли, совету или правилу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на примере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можно вспомнить знакомую ситуацию из жизни школьника. Если пословица подходит к ней, значит, смысл понят верно.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пословицу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сказать главное быстро и точно. Одна короткая фраза может заменить длинное объяснение, а речь при этом становится ясной, живой и очень выразительной.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придают разговору особый вкус. Они звучат по-народному тепло, делают слова убедительнее и помогают слушателю сразу запомнить сказанное.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делают речь красивой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пословицу шаг за шагом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связать короткую народную фразу с жизненной ситуацией и увидеть её скрытый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пословица помогает понять ситуацию сразу. А иногда нужно сначала спокойно поговорить, а уже потом вспомнить подходящую народную мудрость.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для точных фактов, чисел и сложных правил пословица не подходит. В таких случаях лучше выбрать подробное объяснение, чтобы не запутать слушателя.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уместна, когда нужно коротко подсказать, как поступить, или быстро подвести итог разговора. Она помогает говорить ясно и по делу, без длинных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использовать в беседе, сказке, на уроке или в тёплом семейном разговоре. Там она звучит естественно и делает мысль более запоминающейся.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пословица подходит, а когда нет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сказках и книгах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пословица часто звучит в конце события. Она помогает понять, чему научился герой и какой вывод важно запомнить читателю.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делает текст проще для маленького читателя. Даже сложный поступок героя становится яснее, когда рядом есть знакомая пословица.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пословицы делают речь персонажей естественной и близкой. Они помогают представить, как говорят люди в реальной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можно встретить похожие мысли о труде, доброте и честности. Слова меняются, но жизненный совет часто остаётся почти одинаковым.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 разных народов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людям в разных странах близки одни и те же ценности. Все понимают, как важно дружить, помогать и отвечать за свои поступки.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пословицы сравнивают, становится видно: народная мудрость умеет путешествовать. Она звучит по-разному, но всегда говорит о важных для человека вещах.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сказках, мультфильмах и книгах, поэтому кажутся знакомыми и весёлыми. Иногда одна пословица делает весь разговор ярче, будто добавляет в него маленькую искру.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пословицы звучат в разговорах родителей и бабушек. В школе их можно услышать на уроке, в ответах ребят и даже в дружеских советах перед контрольной.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рядом с нами каждый день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структура урока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заданий помогают проверить, как хорошо дети понимают пословицы.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узнавать начало, продолжение и смысл пословицы. Такие задания превращают повторение в игру и помогают запомнить народную мудрость без скуки.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добру, труду, дружбе и уважению к семье. Они делают речь красивой и меткой, а ещё помогают детям запоминать важные жизненные уроки.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мудрость, которая всегда рядом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2026-05-24T00:24:53Z</dcterms:created>
  <dcterms:modified xsi:type="dcterms:W3CDTF">2026-05-24T00:24:53Z</dcterms:modified>
</cp:coreProperties>
</file>