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хозяйственной деятельности человека на растения: основные темы урока
</a:t>
            </a:r>
            <a:endParaRPr lang="en-US" sz="3462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Исследуем, как действия людей влияют на растительный мир окружающей среды.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преобразования природы человеком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меняли природу: вырубали леса, распахивали землю, осушали болота. Урбанизация и промышленность усилили это влияние, преобразив природные экосистемы и растительный мир.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человеческой деятельности, влияющие на растения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трансформирует природные ландшафты, снижая разнообразие природных сообществ и создавая монокультуры на местах бывших экосистем.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Пастбищное животноводство приводит к деградации лугов и истощению почв, что вызывает сокращение числа ценных и редких растений.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Транспортировка товаров способствует заносу чужеродных видов, нарушая баланс экосистем и угрожая местным растениям.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промышленное производство изменяют естественные места обитания растений, вызывая фрагментацию и утрату флоры.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лесов: экологические последствия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уничтожает лесные растения, уменьшая биоразнообразие и ослабляя почвенный покров, что усиливает эрозию и ухудшает плодородие почв.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нарушаются пищевые цепи, происходит деградация среды обитания, ежегодно тропические леса теряют более 13 миллионов гектаров площади.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 и исчезновение уникальной флоры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служат домом редким растениям, таким как росянка и клюква; их осушение ведёт к утрате этих видов и уменьшению биоразнообразия.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XX век в европейской части России площадь болот сократилась более чем на 60%, что нарушило водный баланс и экосистемы животных.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химикатами на растения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 и пестициды накапливаются в почве и растительных тканях, вызывая заболевания и гибель растений, снижая общую устойчивость флоры.
</a:t>
            </a:r>
            <a:endParaRPr lang="en-US" sz="993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условиях загрязнённый воздух приводит к усыханию деревьев и пожелтению листьев, ухудшая здоровье городской растительности.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зелёных зон в условиях урбанизации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сокращает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новых жилых районов приводит к утрате парков и скверов, снижая общее количество зелёных насаждений. В Москве с 2010 по 2020 годы площадь зеленых зон уменьшилась более чем на 15%. Это негативно сказывается на городской экологии.
</a:t>
            </a:r>
            <a:endParaRPr lang="en-US" sz="1017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мелких лесных участков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природные островки в черте города исчезают под напором строительства, ухудшая среду обитания многих видов растений и животных. Заменяемые участки часто становятся бетонированными и лишёнными растительности.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части России исчезло наибольшее число видов, отражая высокую степень антропогенной нагрузки на природу.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исчезнувших растений по регионам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человеческая деятельность значительно влияет на флору, особенно в густонаселённых регионах страны.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 и их влияние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Занос чужеродных растений человеком приводит к стремительному распространению таких видов, которые вытесняют местную флору и изменяют природные сообщества.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Борщевик Сосновского активно захватывает луга, создавая плотные заросли и опасен для человека из-за риска ожогов при контакте с кожей.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сельского хозяйства на степи и луга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Распашка степей уничтожает ценные травы, включая ковыль и тюльпаны, уменьшая разнообразие растительности и нарушая экосистемы.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Луга превращаются в монокультуры, что ведёт к потере лекарственных и кормовых растений, необходимых для биоразнообразия.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средней полосе России за последние 50 лет площадь естественных лугов сократилась почти вдвое из-за интенсивного сельскохозяйственного использования.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48177"/>
            <a:ext cx="4418400" cy="12540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влияние разных видов хозяйственной деятельности на растительный мир: действие, последствия и примеры уязвимых видов.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разных видов деятельности на растения: сравнительная таблица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значительно снижает разнообразие растительного мира и угрожает существованию редких видов.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агентство лесного хозяйства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основа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обеспечивают кислород, который необходим для жизни всех живых организмов, а также формируют пищевые цепи, поддерживая разнообразие живых существ. Они регулируют климат и защищают почву от эрозии.
</a:t>
            </a:r>
            <a:endParaRPr lang="en-US" sz="87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растения так важны в природе и жизни людей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людям лекарственные средства, пищу и материалы для строительства и промышленности. Их сохранение важно для здоровья человека и устойчивого развития общества.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Федерации: охрана исчезающих растений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фиксирует редкие и исчезающие виды растений, указывая их охранный статус и необходимость защиты для сохранения биоразнообразия страны.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в книгу включено 496 видов высших растений, среди них такие редкие как адонис весенний и венерин башмачок, что свидетельствует о серьёзных угрозах для флоры.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служит сигналом для учёных и общества, стимулируя создание охраняемых территорий и меры по восстановлению численности уязвимых видов.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парки: защита флоры России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заповедник: природное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сохранил множество редких растений и животных, представляя уникальные экосистемы вокруг озера Байкал. Здесь поддерживается естественный баланс флоры и фауны.
</a:t>
            </a:r>
            <a:endParaRPr lang="en-US" sz="838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биосферный заповедник: горные луга и леса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заповедник охраняет разнообразные растительные сообщества Кавказа. Альпийские луга и леса служат домом для многих эндемичных и редких видов растений.
</a:t>
            </a:r>
            <a:endParaRPr lang="en-US" sz="81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Алтайский природный биосферный заповедник: тайна высокогорий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на Алтае защищает редкие ареалы растений, характерные для высокогорных условий. Здесь проходят проекты по восстановлению и изучению флоры региона.
</a:t>
            </a:r>
            <a:endParaRPr lang="en-US" sz="80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участие общества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 и проекты формируют базовые знания об охране растений и учат бережному отношению к природе в раннем возрасте.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посадках деревьев и уборке территории помогает практическим образом заботиться о растениях и развивает экологическую ответственность.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кружки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и клубы расширяют знания подростков об природе, вовлекая их в мониторинг и защиту редких видов растений в регионах.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охраны растений: от проблемы к действию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для сохранения растительного мира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природных территорий: примеры ренатурализации
</a:t>
            </a:r>
            <a:endParaRPr lang="en-US" sz="1728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Акция «Зелёная Россия»: посади своё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и школьники ежегодно участвуют в посадке тысяч деревьев по всей России, восстанавливая вырубленные леса и улучшая экологическую ситуацию в регионах.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лесополос в Тульской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помог восстановить лесные полосы, увеличив биоразнообразие и снизив эрозию почв. Возвращение растений поддержало местную фауну и улучшило микроклимат.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лугов и болот на среднерусской равнине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по восстановлению естественных лугов и болот способствуют возвращению редких видов растений и помогают сохранять уникальные экосистемы, поддерживающие разнообразие живых организмов.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 охране растений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1993: Ратификация Конвенции по биоразнообразию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официально вступила в международный договор, направленный на сохранение и устойчивое использование биоразнообразия, включая растительный мир.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2000-е: Совместные проекты с соседними странами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программы по мониторингу редких видов на Алтае и в Прибайкалье с целью обмена опытом и координации охранных мероприятий.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2010: Участие в инициативах ЮНЕП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поддерживает проекты Программы ООН по окружающей среде, направленные на защиту экосистем и восстановление флоры на глобальном уровне.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2020: Развитие трансграничных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Создаются новые охранные территории, объединяющие усилия нескольких государств для совместной защиты и восстановления редких растений.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для мониторинга и защиты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Спутниковая съёмка и ГИС-системы позволяют получать актуальные данные о состоянии растительности, помогая выявлять вырубки и изменения в экосистемах в режиме реального времени.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Использование дронов даёт возможность детально обследовать труднодоступные участки лесов и природных территорий, контролируя здоровье растений и предотвращая незаконные действия, влияющие на флору.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сохранения растительного мира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 — фундамент сохранения экосистем и будущего планеты. Ответственное отношение, образование и технологии помогут каждому внести вклад в сохранение природы для грядущих поколений.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2026-05-08T17:19:19Z</dcterms:created>
  <dcterms:modified xsi:type="dcterms:W3CDTF">2026-05-08T17:19:19Z</dcterms:modified>
</cp:coreProperties>
</file>