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закономерности явлений наследственности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передаются и почему это можно предсказать?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наследственность подчиняется закономерностям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не случайна: она определяется поведением хромосом в мейозе и при оплодотворении. От опытов Менделя до открытия структуры ДНК генетика объяснила связь генотипа, фенотипа и влияния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Ген, аллель, локус, генотип и фенотип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в котором заключена информация для синтеза РНК или белка. Именно через работу гена формируется наследственный признак организма.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совокупность внешних и внутренних признаков, которые реально проявились. Он формируется на основе генотипа, но также зависит от условий среды.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Генотипом называют совокупность всех наследственных факторов организма. Он задаёт потенциальные возможности развития признаков, но не всегда полностью определяет их внешний вид.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Локус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Локус показывает точное место гена в хромосоме. Понимание локуса важно для анализа наследования, сопоставления генов и построения генетических карт.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альтернативные варианты одного и того же гена. Они могут по-разному влиять на проявление признака и создавать различия между особями одного вида.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классических закона Менделя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базовые ожидаемые результаты, с которыми сравнивают данные гибридологического анализа.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скрещивание, тем больше вариантов наследования, но закономерность остаётся вычислимой.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генетика; законы Менделя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единообразия гибридов первого поколения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скрестить два гомозиготных организма, различающихся по одному альтернативному признаку, потомство F1 будет одинаковым по фенотипу. Это первая и самая наглядная закономерность Менделя.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чистые линии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гетерозиготе доминирующий аллель проявляется полностью и подавляет рецессивный. Поэтому внешне гибриды первого поколения похожи на родителя с доминантным признаком.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признака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возникает потому, что каждая особь F1 получает по одному аллелю от каждого родителя, а сочетание всегда одно и то же для данного скрещивания.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все одинаковы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опыт Менделя с высокими и низкорослыми растениями гороха показал, что все гибриды первого поколения оказываются высокими при наличии доминантного аллеля.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опыта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 во втором поколении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самоопылении или скрещивании гибридов F1 во втором поколении признаки уже не остаются одинаковыми. У потомства возникают разные сочетания аллелей и, как следствие, разные фенотипы.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разнообразия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генотипу во втором поколении получается соотношение 1:2:1: одна часть гомозигот доминантных, две части гетерозигот и одна часть гомозигот рецессивных.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отношение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моногибридного скрещивания обычно наблюдается расщепление 3:1 по фенотипу. Это означает, что доминантный признак встречается чаще, но рецессивный не исчезает.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отношение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связано с расхождением аллелей в мейозе. Гаметы получают разные варианты гена, а при случайном оплодотворении они комбинируются в новых сочетаниях.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расщепления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75" y="1175216"/>
            <a:ext cx="7964351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Генотипические и фенотипические соотношения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результатов помогает быстро проверять решения задач по генетике.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тип скрещивания и характер доминирования, можно заранее вычислить ожидаемые доли потомства.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менделевская генетика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наследования признаков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генов, расположенных в разных парах гомологичных хромосом, расходятся независимо друг от друга. Поэтому каждый признак наследуется без прямой зависимости от другого.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пары хромосом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 создаёт у потомства комбинации признаков, которых не было у родителей. Именно так появляются новые варианты фенотипа при дигибридных скрещиваниях.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наглядно закон проявляется в опытах с горохом, где одновременно анализируют, например, форму и цвет семян. Такая схема позволяет проследить сразу два признака.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сочетания аллелей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генотипа родителей к фенотипу потомства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и кодоминирование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фенотип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гетерозигота выглядит не как один из родителей, а как промежуточная форма. Классический пример — розовые цветки львиного зева после скрещивания красных и белых форм.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анализа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типы наследования показывают, что доминирование не всегда бывает полным. Для решения генетических задач важно определить, как именно взаимодействуют аллели в конкретном признаке.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проявление аллелей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кодоминировании оба аллеля работают равноправно и не подавляют друг друга. В системе групп крови AB на эритроцитах одновременно присутствуют антигены A и B.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2" y="1309750"/>
            <a:ext cx="2715475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3075" y="1309750"/>
            <a:ext cx="2715475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6991" y="1309750"/>
            <a:ext cx="2715475" cy="220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сцепленные гены часто наследуются вместе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хромосома — одна группа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находящиеся в одной хромосоме, нередко переходят к потомству как связанный набор. Поэтому признаки, кодируемые такими генами, часто повторяются вместе, а не независимо друг от друга. Именно так формируется группа сцепления.
</a:t>
            </a:r>
            <a:endParaRPr lang="en-US" sz="839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в профазе I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мейоза гомологичные хромосомы сближаются и обмениваются участками. Этот обмен называется кроссинговером и приводит к появлению новых сочетаний аллелей. На рисунке удобно показать пару хромосом с обменянными фрагментами.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 частоте рекомбинации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между генами происходит рекомбинация, тем дальше они расположены друг от друга на хромосоме. По этой величине строят генетические карты и оценивают относительное расстояние между генами без прямого наблюдения ДНК.
</a:t>
            </a:r>
            <a:endParaRPr lang="en-US" sz="8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кроссинговера в генетическом разнообразии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рекомбинантные сочетания составляют меньшую часть потомства, но именно они увеличивают разнообразие признаков.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расстояние между генами, тем ниже частота кроссинговера; при увеличении расстояния число рекомбинантных гамет растёт.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генетика: соотношение родительских и рекомбинантных сочетаний; дата не указана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Наследование, сцепленное с полом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мужчин одна X-хромосома, поэтому любой рецессивный аллель, расположенный в ней, сразу проявляется в фенотипе. У женщин второй X-аллель часто маскирует его действие.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у мужчин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и гемофилия — классические примеры рецессивного X-сцепленного наследования. Такие признаки встречаются у мальчиков чаще, потому что они получают X-хромосому только от матери.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X-сцепленные признаки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Y-сцепленные признаки передаются только по мужской линии: от отца к сыну. Они не встречаются у женщин, поскольку у них отсутствует Y-хромосома, несущая соответствующий ген.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по Y-хромосоме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740560"/>
            <a:ext cx="4814700" cy="27401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признаков человека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организм может наследовать признаки по разным генетическим механизмам.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встречаются как простые, так и сложные схемы наследования; один признак не всегда подчиняется одному универсальному правилу.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источник новых наследственных изменений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затрагивать отдельный ген, участок хромосомы или целый набор хромосом. Поэтому последствия бывают очень разными — от едва заметных до резко выраженных.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изменений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мутация возникла в клетках, участвующих в образовании гамет, она может передаваться потомкам. Такие изменения особенно важны для анализа наследственных заболеваний и родословных.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Наследуются через половые клетки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 или снижают жизнеспособность, но именно они создают исходный материал для наследственной изменчивости. Без них невозможно длительное эволюционное обновление популяций.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вредны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появляются спонтанно или под действием мутагенов. К ним относят ультрафиолетовое излучение, ионизирующую радиацию и некоторые химические вещества, повреждающие ДНК.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они возникают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изменчивости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изменчивости различаются по причине возникновения, но дают организмам разные способы приспособления и разнообразия.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меняет фенотип без наследования, рекомбинация перераспределяет аллели, а мутации создают новые варианты наследственного материала.
</a:t>
            </a:r>
            <a:endParaRPr lang="en-US" sz="158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 изменчивости; дата не указана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анализируют родословную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определении типа наследования по семейной схеме
</a:t>
            </a:r>
            <a:endParaRPr lang="en-US" sz="16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закономерностей наследственности в жизни
</a:t>
            </a:r>
            <a:endParaRPr lang="en-US" sz="2417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закономерностей наследования помогает оценивать риск наследственных заболеваний, объяснять происхождение симптомов и выбирать подходы к генетическому консультированию семьи.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ДНК применяют для установления родства, идентификации личности и судебной экспертизы. Оно особенно важно там, где внешнего сходства недостаточно для точного вывода.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растениеводстве и животноводстве генетические закономерности используют для отбора родительских форм, закрепления полезных признаков и получения более продуктивных сортов и пород.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763100" cy="5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менделевских закономерностей
</a:t>
            </a:r>
            <a:endParaRPr lang="en-US" sz="2676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238025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генотипе фенотип может меняться под действием условий жизни. Поэтому в реальных задачах нужно учитывать не только генетическую схему, но и средовые факторы.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8025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32250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в одной хромосоме, могут наследоваться вместе, поэтому независимое расхождение признаков нарушается. Тогда стандартные менделевские соотношения изменяются.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2250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33694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гетерозиготы фенотип может быть промежуточным, а не строго доминантным или рецессивным. В таких случаях обычная схема «доминантный против рецессивного» работает не полностью.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33694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35138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некоторых генов существует больше двух вариантов, как в системе ABO. Это усложняет прогнозы и расширяет число возможных фенотипов у потомства.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35138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Множественные аллели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36581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нередко формируется несколькими генами сразу, поэтому проявление зависит от их совместного действия. Особенно это заметно при полигенном наследовании, например для многих количественных признаков.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5536581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Наследственность: от законов к реальным механизмам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строится на точном поведении хромосом, случайности оплодотворения и разнообразии генетических механизмов. Законы Менделя дают основу, а сцепление, кроссинговер, мутации и влияние среды делают картину живой и сложной.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2026-06-01T16:55:03Z</dcterms:created>
  <dcterms:modified xsi:type="dcterms:W3CDTF">2026-06-01T16:55:03Z</dcterms:modified>
</cp:coreProperties>
</file>