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Российской Федерации: флаг, герб и гимн
</a:t>
            </a:r>
            <a:pPr algn="l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символа рассказывают о России, её истории и характере.
</a:t>
            </a:r>
            <a:endParaRPr lang="en-US" sz="370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символы помогают сразу узнать страну, подчёркивают её единство и напоминают о законах, традициях и общей истории. Их видят на зданиях, документах, праздниках и спортивных событиях.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стране нужны символы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2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флаг России
</a:t>
            </a:r>
            <a:endParaRPr lang="en-US" sz="2502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799442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флаг называют триколором: он состоит из трёх равных полос — белой, синей и красной. Такая простая и чёткая форма легко запоминается даже младшим школьникам.
</a:t>
            </a:r>
            <a:endParaRPr lang="en-US" sz="1229" dirty="0"/>
          </a:p>
        </p:txBody>
      </p:sp>
      <p:sp>
        <p:nvSpPr>
          <p:cNvPr id="12" name="Text 3"/>
          <p:cNvSpPr txBox="1"/>
          <p:nvPr/>
        </p:nvSpPr>
        <p:spPr>
          <a:xfrm>
            <a:off x="3799442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цвета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3799274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служит знаком страны на официальных событиях, школьных линейках, праздниках и спортивных церемониях. Когда он поднимается вверх, событие сразу становится особенно торжественным.
</a:t>
            </a:r>
            <a:endParaRPr lang="en-US" sz="1159" dirty="0"/>
          </a:p>
        </p:txBody>
      </p:sp>
      <p:sp>
        <p:nvSpPr>
          <p:cNvPr id="14" name="Text 5"/>
          <p:cNvSpPr txBox="1"/>
          <p:nvPr/>
        </p:nvSpPr>
        <p:spPr>
          <a:xfrm>
            <a:off x="3799274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 означает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6356296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флаг имеет прямоугольную форму и строгий порядок цветов. Благодаря этому его легко отличить от других флагов, а сам образ выглядит аккуратно и празднично.
</a:t>
            </a:r>
            <a:endParaRPr lang="en-US" sz="1192" dirty="0"/>
          </a:p>
        </p:txBody>
      </p:sp>
      <p:sp>
        <p:nvSpPr>
          <p:cNvPr id="16" name="Text 7"/>
          <p:cNvSpPr txBox="1"/>
          <p:nvPr/>
        </p:nvSpPr>
        <p:spPr>
          <a:xfrm>
            <a:off x="6356296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56128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— один из самых узнаваемых символов России. Он объединяет людей и напоминает, что они принадлежат к одной стране, с общими правилами, историей и достижениями.
</a:t>
            </a:r>
            <a:endParaRPr lang="en-US" sz="1176" dirty="0"/>
          </a:p>
        </p:txBody>
      </p:sp>
      <p:sp>
        <p:nvSpPr>
          <p:cNvPr id="18" name="Text 9"/>
          <p:cNvSpPr txBox="1"/>
          <p:nvPr/>
        </p:nvSpPr>
        <p:spPr>
          <a:xfrm>
            <a:off x="6356128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 важен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означают цвета флага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0500" y="1449493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цвет часто связывают с миром, чистотой и добрыми мыслями. Он помогает представить спокойный и светлый образ страны, где ценят честность и открытость.
</a:t>
            </a:r>
            <a:endParaRPr lang="en-US" sz="1417" dirty="0"/>
          </a:p>
        </p:txBody>
      </p:sp>
      <p:sp>
        <p:nvSpPr>
          <p:cNvPr id="10" name="Text 3"/>
          <p:cNvSpPr txBox="1"/>
          <p:nvPr/>
        </p:nvSpPr>
        <p:spPr>
          <a:xfrm>
            <a:off x="420500" y="1044474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цвет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2585667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цвет напоминает о верности, честности и спокойствии. Он словно говорит: быть надёжным и уважать других — очень важные качества для людей и для страны.
</a:t>
            </a:r>
            <a:endParaRPr lang="en-US" sz="1388" dirty="0"/>
          </a:p>
        </p:txBody>
      </p:sp>
      <p:sp>
        <p:nvSpPr>
          <p:cNvPr id="12" name="Text 5"/>
          <p:cNvSpPr txBox="1"/>
          <p:nvPr/>
        </p:nvSpPr>
        <p:spPr>
          <a:xfrm>
            <a:off x="420150" y="2180648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цвет
</a:t>
            </a:r>
            <a:endParaRPr lang="en-US" sz="1800" dirty="0"/>
          </a:p>
        </p:txBody>
      </p:sp>
      <p:sp>
        <p:nvSpPr>
          <p:cNvPr id="13" name="Text 6"/>
          <p:cNvSpPr txBox="1"/>
          <p:nvPr/>
        </p:nvSpPr>
        <p:spPr>
          <a:xfrm>
            <a:off x="420150" y="3721748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цвет связывают с мужеством, силой и смелостью. Он делает флаг ярким и запоминающимся, а ещё напоминает о храбрости и готовности защищать Родину.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20150" y="3316729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цвет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87344"/>
            <a:ext cx="284700" cy="227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42160" y="1453774"/>
            <a:ext cx="221175" cy="29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74691"/>
            <a:ext cx="284700" cy="2530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74691"/>
            <a:ext cx="284700" cy="25306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увидеть флаг России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поднимают на школьных линейках и торжественных мероприятиях. Он помогает почувствовать, что школа — часть большой страны, а важный день начинается особенно празднично.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школе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размещают на государственных зданиях и во время официальных церемоний. Он сразу показывает, что перед нами место, связанное с жизнью всей страны.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зданиях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можно увидеть на кораблях и других официальных объектах. Он обозначает принадлежность к России и делает знак страны заметным даже издалека.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кораблях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спортивных награждений и праздников флаг поднимают особенно часто. В такие минуты он становится символом радости, гордости и общей победы.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победах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3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герб России
</a:t>
            </a:r>
            <a:endParaRPr lang="en-US" sz="2543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799442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гербе России изображён золотой двуглавый орёл на красном щите. Этот торжественный знак выглядит очень величественно и сразу говорит о принадлежности к государству.
</a:t>
            </a:r>
            <a:endParaRPr lang="en-US" sz="1159" dirty="0"/>
          </a:p>
        </p:txBody>
      </p:sp>
      <p:sp>
        <p:nvSpPr>
          <p:cNvPr id="12" name="Text 3"/>
          <p:cNvSpPr txBox="1"/>
          <p:nvPr/>
        </p:nvSpPr>
        <p:spPr>
          <a:xfrm>
            <a:off x="3799442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образ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3799274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орлом расположены три короны. Они подчёркивают государственную значимость герба и напоминают, что Россия — единая страна с общей историей и законами.
</a:t>
            </a:r>
            <a:endParaRPr lang="en-US" sz="1354" dirty="0"/>
          </a:p>
        </p:txBody>
      </p:sp>
      <p:sp>
        <p:nvSpPr>
          <p:cNvPr id="14" name="Text 5"/>
          <p:cNvSpPr txBox="1"/>
          <p:nvPr/>
        </p:nvSpPr>
        <p:spPr>
          <a:xfrm>
            <a:off x="3799274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короны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6356296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лапах орёл держит скипетр и державу. Эти предметы символизируют власть государства, порядок и ответственность за страну, а не просто красивое украшение.
</a:t>
            </a:r>
            <a:endParaRPr lang="en-US" sz="1266" dirty="0"/>
          </a:p>
        </p:txBody>
      </p:sp>
      <p:sp>
        <p:nvSpPr>
          <p:cNvPr id="16" name="Text 7"/>
          <p:cNvSpPr txBox="1"/>
          <p:nvPr/>
        </p:nvSpPr>
        <p:spPr>
          <a:xfrm>
            <a:off x="6356296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Скипетр и держава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56128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связан с историей российской государственности. Он показывает, что страна помнит своё прошлое и бережно хранит важные традиции, переданные из поколения в поколение.
</a:t>
            </a:r>
            <a:endParaRPr lang="en-US" sz="1162" dirty="0"/>
          </a:p>
        </p:txBody>
      </p:sp>
      <p:sp>
        <p:nvSpPr>
          <p:cNvPr id="18" name="Text 9"/>
          <p:cNvSpPr txBox="1"/>
          <p:nvPr/>
        </p:nvSpPr>
        <p:spPr>
          <a:xfrm>
            <a:off x="6356128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историей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 орла две головы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0361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головы орла направлены в разные стороны. Такой образ словно помогает стране быть внимательной и защищённой сразу с нескольких сторон.
</a:t>
            </a:r>
            <a:endParaRPr lang="en-US" sz="1354" dirty="0"/>
          </a:p>
        </p:txBody>
      </p:sp>
      <p:sp>
        <p:nvSpPr>
          <p:cNvPr id="11" name="Text 3"/>
          <p:cNvSpPr txBox="1"/>
          <p:nvPr/>
        </p:nvSpPr>
        <p:spPr>
          <a:xfrm>
            <a:off x="420361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 в обе стороны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20186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Орел с двумя головами показывает силу и целостность государства. Это напоминание о том, что Россия большая, но остаётся одной страной.
</a:t>
            </a:r>
            <a:endParaRPr lang="en-US" sz="1354" dirty="0"/>
          </a:p>
        </p:txBody>
      </p:sp>
      <p:sp>
        <p:nvSpPr>
          <p:cNvPr id="13" name="Text 5"/>
          <p:cNvSpPr txBox="1"/>
          <p:nvPr/>
        </p:nvSpPr>
        <p:spPr>
          <a:xfrm>
            <a:off x="420186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единства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3076165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Короны, скипетр и держава говорят о власти государства, его порядке и ответственности. Герб не просто украшает предметы, а передаёт важный смысл.
</a:t>
            </a:r>
            <a:endParaRPr lang="en-US" sz="1354" dirty="0"/>
          </a:p>
        </p:txBody>
      </p:sp>
      <p:sp>
        <p:nvSpPr>
          <p:cNvPr id="15" name="Text 7"/>
          <p:cNvSpPr txBox="1"/>
          <p:nvPr/>
        </p:nvSpPr>
        <p:spPr>
          <a:xfrm>
            <a:off x="3076165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власти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3075991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часто помещают на документах, монетах и официальных знаках. Благодаря ему легко понять, что вещь или бумага связаны именно с Россией.
</a:t>
            </a:r>
            <a:endParaRPr lang="en-US" sz="1354" dirty="0"/>
          </a:p>
        </p:txBody>
      </p:sp>
      <p:sp>
        <p:nvSpPr>
          <p:cNvPr id="17" name="Text 9"/>
          <p:cNvSpPr txBox="1"/>
          <p:nvPr/>
        </p:nvSpPr>
        <p:spPr>
          <a:xfrm>
            <a:off x="3075991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его используют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герб встречается каждый день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378670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Паспорт и документы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2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можно увидеть на паспорте, школьных документах и официальных бумагах. Он сразу показывает, что документ имеет государственное значение и относится к России.
</a:t>
            </a:r>
            <a:endParaRPr lang="en-US" sz="1272" dirty="0"/>
          </a:p>
        </p:txBody>
      </p:sp>
      <p:sp>
        <p:nvSpPr>
          <p:cNvPr id="12" name="Text 3"/>
          <p:cNvSpPr txBox="1"/>
          <p:nvPr/>
        </p:nvSpPr>
        <p:spPr>
          <a:xfrm>
            <a:off x="6970425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Здания и награды
</a:t>
            </a:r>
            <a:pPr algn="l" indent="0" marL="0">
              <a:lnSpc>
                <a:spcPct val="100000"/>
              </a:lnSpc>
              <a:buNone/>
            </a:pPr>
            <a:r>
              <a:rPr lang="en-US" sz="2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есть на зданиях органов власти и на официальных наградах. Он подчёркивает торжественность и напоминает о связи с государством.
</a:t>
            </a:r>
            <a:endParaRPr lang="en-US" sz="1395" dirty="0"/>
          </a:p>
        </p:txBody>
      </p:sp>
      <p:sp>
        <p:nvSpPr>
          <p:cNvPr id="13" name="Text 4"/>
          <p:cNvSpPr txBox="1"/>
          <p:nvPr/>
        </p:nvSpPr>
        <p:spPr>
          <a:xfrm>
            <a:off x="437867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Монеты и печати
</a:t>
            </a:r>
            <a:pPr algn="l" indent="0" marL="0">
              <a:lnSpc>
                <a:spcPct val="100000"/>
              </a:lnSpc>
              <a:buNone/>
            </a:pPr>
            <a:r>
              <a:rPr lang="en-US" sz="2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помещают на монетах и печатях. Так предметы становятся узнаваемыми, а знак государства помогает отличить официальные изделия от обычных.
</a:t>
            </a:r>
            <a:endParaRPr lang="en-US" sz="1431" dirty="0"/>
          </a:p>
        </p:txBody>
      </p:sp>
      <p:sp>
        <p:nvSpPr>
          <p:cNvPr id="14" name="Text 5"/>
          <p:cNvSpPr txBox="1"/>
          <p:nvPr/>
        </p:nvSpPr>
        <p:spPr>
          <a:xfrm>
            <a:off x="697042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Узнаваемый знак
</a:t>
            </a:r>
            <a:pPr algn="l" indent="0" marL="0">
              <a:lnSpc>
                <a:spcPct val="100000"/>
              </a:lnSpc>
              <a:buNone/>
            </a:pPr>
            <a:r>
              <a:rPr lang="en-US" sz="2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видит герб, он может сразу понять: перед ним что-то важное и государственное. Это один из самых строгих и торжественных символов страны.
</a:t>
            </a:r>
            <a:endParaRPr lang="en-US" sz="138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7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гимн России
</a:t>
            </a:r>
            <a:endParaRPr lang="en-US" sz="2517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799442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— это особая песня страны, которую исполняют в самые важные моменты. Его мелодия звучит торжественно и помогает всем почувствовать себя частью одного народа.
</a:t>
            </a:r>
            <a:endParaRPr lang="en-US" sz="1278" dirty="0"/>
          </a:p>
        </p:txBody>
      </p:sp>
      <p:sp>
        <p:nvSpPr>
          <p:cNvPr id="12" name="Text 3"/>
          <p:cNvSpPr txBox="1"/>
          <p:nvPr/>
        </p:nvSpPr>
        <p:spPr>
          <a:xfrm>
            <a:off x="3799442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Торжественная песня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3799274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музыка гимна связана с Александром Александровым, а слова написал Сергей Михалков. Вместе они создали песню, которую легко узнать по первым звукам.
</a:t>
            </a:r>
            <a:endParaRPr lang="en-US" sz="1183" dirty="0"/>
          </a:p>
        </p:txBody>
      </p:sp>
      <p:sp>
        <p:nvSpPr>
          <p:cNvPr id="14" name="Text 5"/>
          <p:cNvSpPr txBox="1"/>
          <p:nvPr/>
        </p:nvSpPr>
        <p:spPr>
          <a:xfrm>
            <a:off x="3799274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слова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6356296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исполняют на праздниках, соревнованиях и официальных церемониях. В такие минуты он делает событие серьёзным, красивым и по-настоящему значимым.
</a:t>
            </a:r>
            <a:endParaRPr lang="en-US" sz="1291" dirty="0"/>
          </a:p>
        </p:txBody>
      </p:sp>
      <p:sp>
        <p:nvSpPr>
          <p:cNvPr id="16" name="Text 7"/>
          <p:cNvSpPr txBox="1"/>
          <p:nvPr/>
        </p:nvSpPr>
        <p:spPr>
          <a:xfrm>
            <a:off x="6356296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гимн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56128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слышат гимн, они часто чувствуют гордость и единство. Эта музыка объединяет всех, кто любит свою страну, даже если они стоят в разных местах.
</a:t>
            </a:r>
            <a:endParaRPr lang="en-US" sz="1345" dirty="0"/>
          </a:p>
        </p:txBody>
      </p:sp>
      <p:sp>
        <p:nvSpPr>
          <p:cNvPr id="18" name="Text 9"/>
          <p:cNvSpPr txBox="1"/>
          <p:nvPr/>
        </p:nvSpPr>
        <p:spPr>
          <a:xfrm>
            <a:off x="6356128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единства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слушают гимн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Встают в знак уважения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гимна люди обычно встают. Это простой и важный жест, который показывает внимание к стране и её торжественной песне.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 тишину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гимном люди ведут себя спокойно, не разговаривают и внимательно слушают. Такая тишина помогает почувствовать важность момента и не мешает другим.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Слушают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торжественных событиях гимн часто звучит громко и дружно, а люди слушают его вместе. Это делает праздник особенно сильным и объединяющим.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Снимают головные уборы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Мужчины при исполнении гимна обычно снимают головные уборы. Так они подчёркивают уважительное и вежливое отношение к государственному символу.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исполняют гимн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836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звучит при вступлении в должность, на встречах делегаций и во время государственных церемоний. В такие моменты он помогает сделать событие торжественным и особенно значимым.
</a:t>
            </a:r>
            <a:endParaRPr lang="en-US" sz="1170" dirty="0"/>
          </a:p>
        </p:txBody>
      </p:sp>
      <p:sp>
        <p:nvSpPr>
          <p:cNvPr id="10" name="Text 3"/>
          <p:cNvSpPr txBox="1"/>
          <p:nvPr/>
        </p:nvSpPr>
        <p:spPr>
          <a:xfrm>
            <a:off x="4837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официальных церемониях
</a:t>
            </a:r>
            <a:endParaRPr lang="en-US" sz="1348" dirty="0"/>
          </a:p>
        </p:txBody>
      </p:sp>
      <p:sp>
        <p:nvSpPr>
          <p:cNvPr id="11" name="Text 4"/>
          <p:cNvSpPr txBox="1"/>
          <p:nvPr/>
        </p:nvSpPr>
        <p:spPr>
          <a:xfrm>
            <a:off x="2478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учебного дня гимн может звучать на линейках и важных школьных мероприятиях. Это помогает настроиться на серьёзный и уважительный лад.
</a:t>
            </a:r>
            <a:endParaRPr lang="en-US" sz="1307" dirty="0"/>
          </a:p>
        </p:txBody>
      </p:sp>
      <p:sp>
        <p:nvSpPr>
          <p:cNvPr id="12" name="Text 5"/>
          <p:cNvSpPr txBox="1"/>
          <p:nvPr/>
        </p:nvSpPr>
        <p:spPr>
          <a:xfrm>
            <a:off x="2478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школьных линейках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473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российские спортсмены побеждают на соревнованиях, гимн исполняют на награждении. В этот момент радость победы становится общей, а зал обычно слушает очень внимательно.
</a:t>
            </a:r>
            <a:endParaRPr lang="en-US" sz="1237" dirty="0"/>
          </a:p>
        </p:txBody>
      </p:sp>
      <p:sp>
        <p:nvSpPr>
          <p:cNvPr id="14" name="Text 7"/>
          <p:cNvSpPr txBox="1"/>
          <p:nvPr/>
        </p:nvSpPr>
        <p:spPr>
          <a:xfrm>
            <a:off x="4473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спортивных победах
</a:t>
            </a:r>
            <a:endParaRPr lang="en-US" sz="1534" dirty="0"/>
          </a:p>
        </p:txBody>
      </p:sp>
      <p:sp>
        <p:nvSpPr>
          <p:cNvPr id="15" name="Text 8"/>
          <p:cNvSpPr txBox="1"/>
          <p:nvPr/>
        </p:nvSpPr>
        <p:spPr>
          <a:xfrm>
            <a:off x="64683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праздниках страны гимн звучит особенно торжественно. Его музыка объединяет людей, напоминает о Родине и делает общий праздник ещё более важным.
</a:t>
            </a:r>
            <a:endParaRPr lang="en-US" sz="1285" dirty="0"/>
          </a:p>
        </p:txBody>
      </p:sp>
      <p:sp>
        <p:nvSpPr>
          <p:cNvPr id="16" name="Text 9"/>
          <p:cNvSpPr txBox="1"/>
          <p:nvPr/>
        </p:nvSpPr>
        <p:spPr>
          <a:xfrm>
            <a:off x="64684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дни государственных праздников
</a:t>
            </a:r>
            <a:endParaRPr lang="en-US" sz="114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и государственные символы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0500" y="1449493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Флаг, герб и гимн названы государственными символами в Конституции России. Это означает, что они представляют всю страну и имеют одинаково важное значение для граждан.
</a:t>
            </a:r>
            <a:endParaRPr lang="en-US" sz="1341" dirty="0"/>
          </a:p>
        </p:txBody>
      </p:sp>
      <p:sp>
        <p:nvSpPr>
          <p:cNvPr id="10" name="Text 3"/>
          <p:cNvSpPr txBox="1"/>
          <p:nvPr/>
        </p:nvSpPr>
        <p:spPr>
          <a:xfrm>
            <a:off x="420500" y="1044474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государственный статус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2585667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обращения с символами установлен в законах. В них указано, где и как можно использовать флаг, герб и гимн, чтобы сохранять уважение и единый порядок для всей страны.
</a:t>
            </a:r>
            <a:endParaRPr lang="en-US" sz="1341" dirty="0"/>
          </a:p>
        </p:txBody>
      </p:sp>
      <p:sp>
        <p:nvSpPr>
          <p:cNvPr id="12" name="Text 5"/>
          <p:cNvSpPr txBox="1"/>
          <p:nvPr/>
        </p:nvSpPr>
        <p:spPr>
          <a:xfrm>
            <a:off x="420150" y="2180648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использования
</a:t>
            </a:r>
            <a:endParaRPr lang="en-US" sz="1800" dirty="0"/>
          </a:p>
        </p:txBody>
      </p:sp>
      <p:sp>
        <p:nvSpPr>
          <p:cNvPr id="13" name="Text 6"/>
          <p:cNvSpPr txBox="1"/>
          <p:nvPr/>
        </p:nvSpPr>
        <p:spPr>
          <a:xfrm>
            <a:off x="420150" y="3721748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символы используются на зданиях, документах, праздниках и наградах, они напоминают, что Россия — одно государство с общей историей, традициями и правилами для всех.
</a:t>
            </a:r>
            <a:endParaRPr lang="en-US" sz="1341" dirty="0"/>
          </a:p>
        </p:txBody>
      </p:sp>
      <p:sp>
        <p:nvSpPr>
          <p:cNvPr id="14" name="Text 7"/>
          <p:cNvSpPr txBox="1"/>
          <p:nvPr/>
        </p:nvSpPr>
        <p:spPr>
          <a:xfrm>
            <a:off x="420150" y="3316729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знак страны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дата напоминает о Родине и её единстве. Символы делают торжество заметным и помогают почувствовать гордость за страну.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день в России отмечают День России, и особенно часто поднимают флаг и исполняют гимн.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июня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государственных праздников Российской Федерации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менялся флаг страны
</a:t>
            </a:r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российского флага показывает, что символы могут меняться вместе со страной. В разные времена использовались разные варианты, а современный триколор сохранил связь с прошлым. Он напоминает, что история России продолжается и сегодня.
</a:t>
            </a:r>
            <a:endParaRPr lang="en-US" sz="1167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орёл на современном гербе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двуглавого орла пришёл из далёкой истории и стал знаком государственной силы и единства. Сегодня он изображён на красном щите и узнаётся сразу. Герб соединяет старинную традицию и современный облик России.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России в истории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2650" y="1248003"/>
            <a:ext cx="571500" cy="45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6250" y="1222603"/>
            <a:ext cx="571500" cy="50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4450" y="1222603"/>
            <a:ext cx="571500" cy="5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13050" y="1205853"/>
            <a:ext cx="541500" cy="54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758694" y="1205853"/>
            <a:ext cx="473813" cy="541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4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в повседневной жизни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3549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линейки
</a:t>
            </a:r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торжественных школьных мероприятиях флаг и гимн помогают начать день особенно серьёзно. Для учеников это ещё и хороший знак: впереди важные дела, а не только перемена.
</a:t>
            </a:r>
            <a:endParaRPr lang="en-US" sz="1280" dirty="0"/>
          </a:p>
        </p:txBody>
      </p:sp>
      <p:sp>
        <p:nvSpPr>
          <p:cNvPr id="16" name="Text 3"/>
          <p:cNvSpPr txBox="1"/>
          <p:nvPr/>
        </p:nvSpPr>
        <p:spPr>
          <a:xfrm>
            <a:off x="37785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документы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на паспорте, печати или дипломе показывает, что документ относится к России. Он сразу придаёт ему официальный и торжественный вид.
</a:t>
            </a:r>
            <a:endParaRPr lang="en-US" sz="1505" dirty="0"/>
          </a:p>
        </p:txBody>
      </p:sp>
      <p:sp>
        <p:nvSpPr>
          <p:cNvPr id="17" name="Text 4"/>
          <p:cNvSpPr txBox="1"/>
          <p:nvPr/>
        </p:nvSpPr>
        <p:spPr>
          <a:xfrm>
            <a:off x="20667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победы
</a:t>
            </a:r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награждениях флаг поднимают, а гимн звучит для победителей. Такие моменты запоминаются надолго, потому что радость победы разделяют и спортсмены, и болельщики.
</a:t>
            </a:r>
            <a:endParaRPr lang="en-US" sz="1280" dirty="0"/>
          </a:p>
        </p:txBody>
      </p:sp>
      <p:sp>
        <p:nvSpPr>
          <p:cNvPr id="18" name="Text 5"/>
          <p:cNvSpPr txBox="1"/>
          <p:nvPr/>
        </p:nvSpPr>
        <p:spPr>
          <a:xfrm>
            <a:off x="54903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и сувениры
</a:t>
            </a:r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и герб часто украшают значки, открытки и сувениры. Такие вещи становятся маленькими напоминаниями о стране и легко узнаются даже издалека.
</a:t>
            </a:r>
            <a:endParaRPr lang="en-US" sz="1314" dirty="0"/>
          </a:p>
        </p:txBody>
      </p:sp>
      <p:sp>
        <p:nvSpPr>
          <p:cNvPr id="19" name="Text 6"/>
          <p:cNvSpPr txBox="1"/>
          <p:nvPr/>
        </p:nvSpPr>
        <p:spPr>
          <a:xfrm>
            <a:off x="72021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Праздничное оформление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праздников государственные символы украшают площади, сцены и здания. Они делают город нарядным и помогают людям почувствовать общий праздник.
</a:t>
            </a:r>
            <a:endParaRPr lang="en-US" sz="138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3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бережно относиться к символам
</a:t>
            </a:r>
            <a:endParaRPr lang="en-US" sz="2933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9150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нельзя мять, пачкать или использовать как обычную ткань. Он должен выглядеть опрятно, потому что является государственным знаком, а не простой вещью.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150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и аккуратный флаг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9147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размещают только там, где это предусмотрено правилами. Его нельзя рисовать небрежно или применять случайно, ведь он показывает официальный статус России.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147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гербу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54057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гимна нужно вести себя спокойно, не разговаривать и не отвлекаться. Такое поведение показывает уважение к стране и к её торжественному символу.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057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 и внимательно слушать гимн
</a:t>
            </a:r>
            <a:endParaRPr lang="en-US" sz="1580" dirty="0"/>
          </a:p>
        </p:txBody>
      </p:sp>
      <p:sp>
        <p:nvSpPr>
          <p:cNvPr id="16" name="Text 8"/>
          <p:cNvSpPr txBox="1"/>
          <p:nvPr/>
        </p:nvSpPr>
        <p:spPr>
          <a:xfrm>
            <a:off x="54054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 символам учит уважать Родину, законы и других людей. Для школьника это простое, но важное правило хороших манер и культуры.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4054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вежливость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символах России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0361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триколор легко узнать издалека. Белая, синяя и красная полосы делают его ярким и запоминающимся, даже если флаг виден совсем ненадолго.
</a:t>
            </a:r>
            <a:endParaRPr lang="en-US" sz="1354" dirty="0"/>
          </a:p>
        </p:txBody>
      </p:sp>
      <p:sp>
        <p:nvSpPr>
          <p:cNvPr id="11" name="Text 3"/>
          <p:cNvSpPr txBox="1"/>
          <p:nvPr/>
        </p:nvSpPr>
        <p:spPr>
          <a:xfrm>
            <a:off x="420361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цвета — один флаг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20186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Двуглавый орёл — очень старинный символ. Он пришёл из глубокой истории и до сих пор выглядит торжественно, как будто охраняет страну с двух сторон.
</a:t>
            </a:r>
            <a:endParaRPr lang="en-US" sz="1340" dirty="0"/>
          </a:p>
        </p:txBody>
      </p:sp>
      <p:sp>
        <p:nvSpPr>
          <p:cNvPr id="13" name="Text 5"/>
          <p:cNvSpPr txBox="1"/>
          <p:nvPr/>
        </p:nvSpPr>
        <p:spPr>
          <a:xfrm>
            <a:off x="420186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образ орла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3076165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гимн, люди часто встают и слушают его вместе. В такие минуты даже самые разные люди чувствуют себя частью одной страны.
</a:t>
            </a:r>
            <a:endParaRPr lang="en-US" sz="1362" dirty="0"/>
          </a:p>
        </p:txBody>
      </p:sp>
      <p:sp>
        <p:nvSpPr>
          <p:cNvPr id="15" name="Text 7"/>
          <p:cNvSpPr txBox="1"/>
          <p:nvPr/>
        </p:nvSpPr>
        <p:spPr>
          <a:xfrm>
            <a:off x="3076165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объединяет людей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3075991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знака есть свои яркие признаки: у флага — цвета, у герба — орёл, у гимна — музыка и слова. Поэтому их трудно перепутать.
</a:t>
            </a:r>
            <a:endParaRPr lang="en-US" sz="1354" dirty="0"/>
          </a:p>
        </p:txBody>
      </p:sp>
      <p:sp>
        <p:nvSpPr>
          <p:cNvPr id="17" name="Text 9"/>
          <p:cNvSpPr txBox="1"/>
          <p:nvPr/>
        </p:nvSpPr>
        <p:spPr>
          <a:xfrm>
            <a:off x="3075991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легко узнать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флаг, герб и гимн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449975" y="965450"/>
            <a:ext cx="42735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флаг
</a:t>
            </a:r>
            <a:pPr algn="l" indent="0" marL="0">
              <a:lnSpc>
                <a:spcPct val="100000"/>
              </a:lnSpc>
              <a:buNone/>
            </a:pPr>
            <a:r>
              <a:rPr lang="en-US" sz="4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 три полосы: белую, синюю и красную. Если видишь эти цвета вместе, значит перед тобой российский флаг, самый заметный и весёлый в компании символов.
</a:t>
            </a:r>
            <a:endParaRPr lang="en-US" sz="1529" dirty="0"/>
          </a:p>
        </p:txBody>
      </p:sp>
      <p:sp>
        <p:nvSpPr>
          <p:cNvPr id="11" name="Text 3"/>
          <p:cNvSpPr txBox="1"/>
          <p:nvPr/>
        </p:nvSpPr>
        <p:spPr>
          <a:xfrm>
            <a:off x="4449975" y="1994150"/>
            <a:ext cx="42735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герб
</a:t>
            </a:r>
            <a:pPr algn="l" indent="0" marL="0">
              <a:lnSpc>
                <a:spcPct val="100000"/>
              </a:lnSpc>
              <a:buNone/>
            </a:pPr>
            <a:r>
              <a:rPr lang="en-US" sz="4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Узнать герб проще всего по золотому двуглавому орлу на красном щите. Если орёл смотрит в две стороны, это точно не просто птица, а государственный знак.
</a:t>
            </a:r>
            <a:endParaRPr lang="en-US" sz="1529" dirty="0"/>
          </a:p>
        </p:txBody>
      </p:sp>
      <p:sp>
        <p:nvSpPr>
          <p:cNvPr id="12" name="Text 4"/>
          <p:cNvSpPr txBox="1"/>
          <p:nvPr/>
        </p:nvSpPr>
        <p:spPr>
          <a:xfrm>
            <a:off x="4449975" y="3022850"/>
            <a:ext cx="42735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гимн
</a:t>
            </a:r>
            <a:pPr algn="l" indent="0" marL="0">
              <a:lnSpc>
                <a:spcPct val="100000"/>
              </a:lnSpc>
              <a:buNone/>
            </a:pPr>
            <a:r>
              <a:rPr lang="en-US" sz="4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легче всего запомнить по торжественной музыке и словам. Когда он звучит, люди встают, слушают внимательно и чувствуют, что страна объединяется в один голос.
</a:t>
            </a:r>
            <a:endParaRPr lang="en-US" sz="152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над страной
</a:t>
            </a:r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 флаг поднимается над площадью, и его три цвета сразу притягивают взгляд. Он словно говорит всем: здесь Россия. Это простой знак, который помогает почувствовать общую гордость и увидеть страну как единое целое.
</a:t>
            </a:r>
            <a:endParaRPr lang="en-US" sz="1267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на важных документах
</a:t>
            </a:r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Паспорт, печать или награда с гербом выглядят особенно торжественно. Двуглавый орёл напоминает о силе, порядке и защите государства. В одном маленьком изображении можно увидеть целую историю страны.
</a:t>
            </a:r>
            <a:endParaRPr lang="en-US" sz="1389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в момент единства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гимн, в зале становится тихо и очень серьёзно. Люди слушают его вместе, и это создаёт чувство общего дома. Музыка помогает всем на миг почувствовать себя одной большой командой.
</a:t>
            </a:r>
            <a:endParaRPr lang="en-US" sz="1469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одном взгляде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трёх символах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Флаг, герб и гимн помогают узнать Россию, почувствовать её историю и уважать её традиции. Если помнить эти символы, знакомство со страной становится намного интереснее и ближе.
</a:t>
            </a:r>
            <a:endParaRPr lang="en-US" sz="4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2026-05-26T06:17:34Z</dcterms:created>
  <dcterms:modified xsi:type="dcterms:W3CDTF">2026-05-26T06:17:34Z</dcterms:modified>
</cp:coreProperties>
</file>