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'give': ключевые темы и значение для изучающих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значимых фразовых глаголов с 'give', их употребление и сложности для школьников.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сформировались в результате исторического слияния глаголов с предлогами и наречиями и нашли широкое распространение в разговорном и художественном языке к XIX веку.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фразовых глаголов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включает глагол и служебное слово — предлог или наречие, формируя единое лексическое значение.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нередко обладают идиоматическим смыслом, который не всегда выводим из составных частей.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около 10 000 фразовых глаголов, большинство из которых активно используется в повседневной и учебной практике.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 фразовых глаголов
</a:t>
            </a:r>
            <a:endParaRPr lang="en-US" sz="2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фильмах, интервью и новостях, что помогает понимать носителей языка и расширять словарный запас.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фразовых глаголов с 'give' для школьников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этими глаголами способствует успешному прохождению экзаменов и уверенному выражению мыслей в письменной и устной форме.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'Give' обозначает действие передачи или оказания чего-либо, являясь основой многих сочетаний.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оттенки 'give' во фразах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'give' могут выражать отказ или прекращение действия, что отличается от прямого значения.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передают идею уступки или согласия в спорных ситуациях.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значения возвращения, выделения и эмоциональной реакции, часто не очевидные при буквальном переводе.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'Give up' в повседневной речи
</a:t>
            </a:r>
            <a:endParaRPr lang="en-US" sz="2744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привычек и действий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'give up' часто употребляется для обозначения прекращения вредных привычек, например, отказ от курения. Пример: 'He gave up smoking last year.' Это распространённый пример в разговорной речи.
</a:t>
            </a:r>
            <a:endParaRPr lang="en-US" sz="1427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попыток и усилий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up' также значит сдаться или перестать стараться. В тестах часто встречается в упражнениях по использованию языка, отражая отказ от борьбы или задач.
</a:t>
            </a:r>
            <a:endParaRPr lang="en-US" sz="15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значение 'Give away'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и бесплатная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'give away' употребляется, когда кто-то отдаёт что-то безвозмездно, например одежду или подарки. Это распространено в благотворительных акциях.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секретов и выдача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фраза может означать непреднамеренное раскрытие тайны: 'His nervous smile gave him away.' Такие случаи часто встречаются в литературе и фильмах.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и употребление 'Give in'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in' обозначает уступку давлению или требованиям со стороны других после спора или конфликта.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отличается от 'give up', так как отражает внешнее давление, а не добровольный отказ или сдачу.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значений 'Give out'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Раздача и объявление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out' используется для обозначения раздачи чего-либо, например результатов экзаменов или материалов на уроке.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этот глагол описывает иссякание сил или ресурсов: 'The engine finally gave out after years of use.' Это символизирует физическое или моральное истощение.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409" y="1479875"/>
            <a:ext cx="2145282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основных фразовых глаголов с 'give'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фразовые глаголы, их значения и краткие комментарии с примерами 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фразовых глаголов часто зависят от контекста, некоторые вариации встречаются реже в американском английском.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Dictionary Online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фразовых глаголов с 'give' в современной речи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частотность отражает значимость этих конструкций в повседневной английской речи и учебной 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ведущую роль 'give up' и устойчивое использование остальных вариантов в различных коммуникационных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экзаменах и в деловом английском 'give back' демонстрирует умение применять корректные языковые нормы и уважение к собеседнику.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'give back' обозначает действие возвращения предмета его законному владельцу, что особенно важно в формальной переписке и ежедневном общении.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формулировка с этим глаголом часто используется для выражения просьбы вернуть взятый предмет в аккуратной и уважительной манере.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'Give back' — возврат и вежливость
</a:t>
            </a:r>
            <a:endParaRPr lang="en-US" sz="2919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750" y="3116978"/>
            <a:ext cx="25650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off': переносные и научные оттенки значения
</a:t>
            </a:r>
            <a:endParaRPr lang="en-US" sz="2569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биологии и химии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встречается в научной литературе для описания химических или биологических эманаций, как, например, выбросы от фабрик или растений.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запахов и веществ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'give off' часто описывает выделение запахов, например, цветы способны 'give off' приятный аромат, что важно в повседневных описаниях.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света и тепла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и бытовых текстах 'give off' используется для обозначения испускания света или тепла, например, лампы 'give off' свет.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onto' используется для описания того, что некоторые части здания или объекта выходят на определённое пространство или улицу, например, окно 'gives onto' сад.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onto': редко употребимый вариант и его случаи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фразовый глагол чаще встречается в британской литературе и редко употребляется в американском английском, что следует учитывать при изучении.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практическом общении 'give onto' применяется преимущественно при описании расположения и ориентировки помещений или объектов.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up' означает прекращение привычки, например, 'give up smoking' — отказ от курения как осознанный шаг к здоровью.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Семантическое разнообразие 'give up' — дополнительные значения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применяется для временной передачи слова или контроля в дискуссиях — 'give up the floor' означает уступить слово другому участнику.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'Give up one's seat' — акт уступки места в транспорте, демонстрирующий вежливость и уважение к другим пассажирам.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'give up' также может обозначать отказ от предметов или идей, добровольное прекращение действий.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22687"/>
            <a:ext cx="5266500" cy="20678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«Give up» vs. «Give in»: сравнительная таблица
</a:t>
            </a:r>
            <a:endParaRPr lang="en-US" sz="280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различий между 'give up' и 'give in' с примерами использования в речи и на экзаменах.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различий помогает избежать ошибок и правильно использовать глаголы в различных контекстах.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Dictionary Online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'give up' и 'give in', не учитывая их разные значения и нюансы контекста, что приводит к смысловым ошибкам.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 'give away' проявляются при буквальном переводе, игнорируя идиоматический характер и скрытые значения фразового глагола.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порядка слов, неправильное согласование времен и местоимений при использовании 'give back' встречаются в письменных работах школьников.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фразовых глаголов с 'give'
</a:t>
            </a:r>
            <a:endParaRPr lang="en-US" sz="26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фразовых глаголов с 'give' в устной и письменной практике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школьных экзаменах и сочинениях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активно применяют фразовые глаголы с 'give' в разделах ЕГЭ и при написании сочинений, что повышает их речевую компетенцию и оценивается преподавателями.
</a:t>
            </a:r>
            <a:endParaRPr lang="en-US" sz="1396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дискуссиях и повседневном общении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'give' широко используются в дебатах и повседневных разговорах, что способствует развитию языковой гибкости и уверенности в общении.
</a:t>
            </a:r>
            <a:endParaRPr lang="en-US" sz="14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Изучайте устойчивые выражения с 'give' в конкретных ситуациях, создавайте тематические карточки и генерируйте собственные примеры для лучшего запоминания.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запоминания фразовых глаголов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методы ассоциаций, такие как mind maps и сторителлинг, а также регулярно практикуйте глаголы в речи и письме для закрепления навыков.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замечания о фразовых глаголах с 'give'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фразовых глаголов с 'give' существенно расширяет словарный запас и повышает уверенность учащихся в английском, обеспечивая успех в обучении и коммуникации.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2026-05-08T06:06:32Z</dcterms:created>
  <dcterms:modified xsi:type="dcterms:W3CDTF">2026-05-08T06:06:32Z</dcterms:modified>
</cp:coreProperties>
</file>